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5" r:id="rId3"/>
    <p:sldId id="275" r:id="rId4"/>
    <p:sldId id="268" r:id="rId5"/>
    <p:sldId id="280" r:id="rId6"/>
    <p:sldId id="281" r:id="rId7"/>
    <p:sldId id="267" r:id="rId8"/>
    <p:sldId id="263" r:id="rId9"/>
    <p:sldId id="264" r:id="rId10"/>
    <p:sldId id="265" r:id="rId11"/>
    <p:sldId id="286" r:id="rId12"/>
    <p:sldId id="271" r:id="rId13"/>
    <p:sldId id="276" r:id="rId14"/>
    <p:sldId id="277" r:id="rId15"/>
    <p:sldId id="273" r:id="rId16"/>
    <p:sldId id="279" r:id="rId17"/>
    <p:sldId id="287" r:id="rId18"/>
    <p:sldId id="288" r:id="rId19"/>
    <p:sldId id="28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90C8-E542-4585-B21C-DEC5D4454054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EF89-1BFC-4BE3-B3D4-A16A544C92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66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23CCE7-B3C2-4467-8900-ADB0F3F418D1}" type="slidenum">
              <a:rPr lang="tr-TR" altLang="tr-TR" smtClean="0"/>
              <a:pPr/>
              <a:t>2</a:t>
            </a:fld>
            <a:endParaRPr lang="tr-TR" altLang="tr-T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98047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9D8FBA-FCDF-4A54-88DE-8FA31919FE73}" type="slidenum">
              <a:rPr lang="tr-TR" altLang="tr-TR" smtClean="0"/>
              <a:pPr/>
              <a:t>19</a:t>
            </a:fld>
            <a:endParaRPr lang="tr-TR" altLang="tr-T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063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4F0A6-EACD-45EA-998A-F68392AE06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40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88024" y="2492896"/>
            <a:ext cx="3313355" cy="2421796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solidFill>
                  <a:srgbClr val="FF0000"/>
                </a:solidFill>
                <a:latin typeface="Arial Narrow" pitchFamily="34" charset="0"/>
              </a:rPr>
            </a:br>
            <a:br>
              <a:rPr lang="tr-TR" b="1" dirty="0">
                <a:solidFill>
                  <a:srgbClr val="FF0000"/>
                </a:solidFill>
                <a:latin typeface="Arial Narrow" pitchFamily="34" charset="0"/>
              </a:rPr>
            </a:br>
            <a:br>
              <a:rPr lang="tr-TR" b="1" dirty="0">
                <a:solidFill>
                  <a:srgbClr val="FF0000"/>
                </a:solidFill>
                <a:latin typeface="Arial Narrow" pitchFamily="34" charset="0"/>
              </a:rPr>
            </a:br>
            <a:br>
              <a:rPr lang="tr-TR" b="1" dirty="0">
                <a:solidFill>
                  <a:srgbClr val="FF0000"/>
                </a:solidFill>
                <a:latin typeface="Arial Narrow" pitchFamily="34" charset="0"/>
              </a:rPr>
            </a:br>
            <a:br>
              <a:rPr lang="tr-TR" b="1" dirty="0">
                <a:solidFill>
                  <a:srgbClr val="FF0000"/>
                </a:solidFill>
                <a:latin typeface="Arial Narrow" pitchFamily="34" charset="0"/>
              </a:rPr>
            </a:br>
            <a:r>
              <a:rPr lang="tr-TR" b="1" dirty="0">
                <a:solidFill>
                  <a:srgbClr val="FF0000"/>
                </a:solidFill>
                <a:latin typeface="Arial Narrow" pitchFamily="34" charset="0"/>
              </a:rPr>
              <a:t>VERİMLİ DERS ÇALIŞMA, MOTİVASYON </a:t>
            </a:r>
            <a:br>
              <a:rPr lang="tr-TR" b="1" dirty="0">
                <a:solidFill>
                  <a:srgbClr val="FF0000"/>
                </a:solidFill>
                <a:latin typeface="Arial Narrow" pitchFamily="34" charset="0"/>
              </a:rPr>
            </a:br>
            <a:r>
              <a:rPr lang="tr-TR" b="1" dirty="0">
                <a:solidFill>
                  <a:srgbClr val="FF0000"/>
                </a:solidFill>
                <a:latin typeface="Arial Narrow" pitchFamily="34" charset="0"/>
              </a:rPr>
              <a:t>VE </a:t>
            </a:r>
            <a:br>
              <a:rPr lang="tr-TR" b="1" dirty="0">
                <a:solidFill>
                  <a:srgbClr val="FF0000"/>
                </a:solidFill>
                <a:latin typeface="Arial Narrow" pitchFamily="34" charset="0"/>
              </a:rPr>
            </a:br>
            <a:r>
              <a:rPr lang="tr-TR" b="1" dirty="0">
                <a:solidFill>
                  <a:srgbClr val="FF0000"/>
                </a:solidFill>
                <a:latin typeface="Arial Narrow" pitchFamily="34" charset="0"/>
              </a:rPr>
              <a:t>BAŞARILI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subTitle" idx="1"/>
          </p:nvPr>
        </p:nvSpPr>
        <p:spPr>
          <a:xfrm>
            <a:off x="4716016" y="5013176"/>
            <a:ext cx="3309803" cy="1008112"/>
          </a:xfrm>
        </p:spPr>
        <p:txBody>
          <a:bodyPr>
            <a:normAutofit fontScale="55000" lnSpcReduction="20000"/>
          </a:bodyPr>
          <a:lstStyle/>
          <a:p>
            <a:pPr marL="68580" indent="0" algn="ctr">
              <a:buNone/>
            </a:pPr>
            <a:r>
              <a:rPr lang="tr-TR" sz="4000" b="1" dirty="0">
                <a:solidFill>
                  <a:srgbClr val="FF0000"/>
                </a:solidFill>
                <a:latin typeface="Arial Narrow" pitchFamily="34" charset="0"/>
              </a:rPr>
              <a:t>Rehber Öğretmen</a:t>
            </a:r>
          </a:p>
          <a:p>
            <a:pPr marL="68580" indent="0" algn="ctr">
              <a:buNone/>
            </a:pPr>
            <a:r>
              <a:rPr lang="tr-TR" sz="4000" b="1" dirty="0">
                <a:solidFill>
                  <a:srgbClr val="FF0000"/>
                </a:solidFill>
                <a:latin typeface="Arial Narrow" pitchFamily="34" charset="0"/>
              </a:rPr>
              <a:t>CEREN KARABIYIK</a:t>
            </a:r>
            <a:br>
              <a:rPr lang="tr-TR" sz="4000" b="1" dirty="0">
                <a:solidFill>
                  <a:srgbClr val="FF0000"/>
                </a:solidFill>
                <a:latin typeface="Arial Narrow" pitchFamily="34" charset="0"/>
              </a:rPr>
            </a:b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04591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86780"/>
            <a:ext cx="8229600" cy="762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3600" b="1" u="sng" dirty="0">
                <a:solidFill>
                  <a:srgbClr val="FF0000"/>
                </a:solidFill>
              </a:rPr>
              <a:t>TEST TEKNİĞİ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89992" y="2060848"/>
            <a:ext cx="8147248" cy="24482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b="1" dirty="0"/>
              <a:t>Sizi uğraştıracak sorulara takılıp kalmayın.</a:t>
            </a:r>
          </a:p>
          <a:p>
            <a:pPr eaLnBrk="1" hangingPunct="1"/>
            <a:endParaRPr lang="tr-TR" b="1" dirty="0">
              <a:solidFill>
                <a:srgbClr val="0070C0"/>
              </a:solidFill>
            </a:endParaRPr>
          </a:p>
          <a:p>
            <a:pPr eaLnBrk="1" hangingPunct="1"/>
            <a:r>
              <a:rPr lang="tr-TR" b="1" dirty="0">
                <a:solidFill>
                  <a:srgbClr val="0070C0"/>
                </a:solidFill>
              </a:rPr>
              <a:t>Test hızınızı, konu tekrar ederek değil, </a:t>
            </a:r>
          </a:p>
          <a:p>
            <a:pPr eaLnBrk="1" hangingPunct="1">
              <a:buFontTx/>
              <a:buNone/>
            </a:pPr>
            <a:r>
              <a:rPr lang="tr-TR" b="1" dirty="0">
                <a:solidFill>
                  <a:srgbClr val="0070C0"/>
                </a:solidFill>
              </a:rPr>
              <a:t>    test sorusu çözerek artırabilirsiniz</a:t>
            </a:r>
            <a:r>
              <a:rPr lang="tr-TR" b="1" dirty="0">
                <a:solidFill>
                  <a:schemeClr val="accent1"/>
                </a:solidFill>
              </a:rPr>
              <a:t>.</a:t>
            </a:r>
          </a:p>
          <a:p>
            <a:endParaRPr lang="tr-TR" b="1" dirty="0"/>
          </a:p>
          <a:p>
            <a:r>
              <a:rPr lang="tr-TR" b="1" dirty="0"/>
              <a:t>Farklı kaynaklardan yararlanın.</a:t>
            </a:r>
          </a:p>
          <a:p>
            <a:pPr marL="0" indent="0" eaLnBrk="1" hangingPunct="1">
              <a:buNone/>
            </a:pPr>
            <a:endParaRPr lang="tr-TR" b="1" dirty="0">
              <a:solidFill>
                <a:srgbClr val="FFFF00"/>
              </a:solidFill>
            </a:endParaRPr>
          </a:p>
          <a:p>
            <a:pPr eaLnBrk="1" hangingPunct="1"/>
            <a:endParaRPr lang="tr-TR" dirty="0"/>
          </a:p>
        </p:txBody>
      </p:sp>
      <p:pic>
        <p:nvPicPr>
          <p:cNvPr id="45060" name="Picture 5" descr="34cd4fe80fa6880696b39128dead54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04800"/>
            <a:ext cx="1450504" cy="96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7" descr="ANd9GcSEwJQIZ0IAjFmhnax2Hi5ngtQH72zcHFA4aNvpkBdvRrBjCyJ7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233704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318335"/>
      </p:ext>
    </p:extLst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864096"/>
          </a:xfrm>
        </p:spPr>
        <p:txBody>
          <a:bodyPr/>
          <a:lstStyle/>
          <a:p>
            <a:pPr algn="ctr"/>
            <a:r>
              <a:rPr lang="tr-TR" b="1" u="sng" dirty="0">
                <a:solidFill>
                  <a:srgbClr val="FF0000"/>
                </a:solidFill>
              </a:rPr>
              <a:t>TEST TEKNİĞİ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060848"/>
            <a:ext cx="7344816" cy="4320480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/>
              <a:t>En iyi yöntem, birden fazla öğrenme yöntemini kullanmaktır. Her dersin, öğrenme yöntemi farklıdır.</a:t>
            </a:r>
          </a:p>
          <a:p>
            <a:endParaRPr lang="tr-TR" b="1" dirty="0">
              <a:solidFill>
                <a:srgbClr val="0070C0"/>
              </a:solidFill>
            </a:endParaRPr>
          </a:p>
          <a:p>
            <a:r>
              <a:rPr lang="tr-TR" b="1" dirty="0">
                <a:solidFill>
                  <a:srgbClr val="0070C0"/>
                </a:solidFill>
              </a:rPr>
              <a:t>Türkçe için kitap oku, soruların sonlarındaki eklere dikkat et!</a:t>
            </a:r>
          </a:p>
          <a:p>
            <a:endParaRPr lang="tr-TR" b="1" dirty="0"/>
          </a:p>
          <a:p>
            <a:r>
              <a:rPr lang="tr-TR" b="1" dirty="0"/>
              <a:t>Matematik için bol soru çöz! Zor sorularda vakit kaybetme, zamanı iyi kullan!</a:t>
            </a:r>
          </a:p>
          <a:p>
            <a:endParaRPr lang="tr-TR" b="1" dirty="0">
              <a:solidFill>
                <a:srgbClr val="0070C0"/>
              </a:solidFill>
            </a:endParaRPr>
          </a:p>
          <a:p>
            <a:r>
              <a:rPr lang="tr-TR" b="1" dirty="0">
                <a:solidFill>
                  <a:srgbClr val="0070C0"/>
                </a:solidFill>
              </a:rPr>
              <a:t>Fen bilimlerinde grafiklere dikkat et!</a:t>
            </a:r>
          </a:p>
          <a:p>
            <a:endParaRPr lang="tr-TR" b="1" dirty="0"/>
          </a:p>
          <a:p>
            <a:r>
              <a:rPr lang="tr-TR" b="1" dirty="0"/>
              <a:t>İngilizcede kelime ezberle, kendi kendine cümle kur.</a:t>
            </a:r>
          </a:p>
          <a:p>
            <a:endParaRPr lang="tr-TR" b="1" dirty="0">
              <a:solidFill>
                <a:srgbClr val="0070C0"/>
              </a:solidFill>
            </a:endParaRPr>
          </a:p>
          <a:p>
            <a:r>
              <a:rPr lang="tr-TR" b="1" dirty="0">
                <a:solidFill>
                  <a:srgbClr val="0070C0"/>
                </a:solidFill>
              </a:rPr>
              <a:t>İnkılapta olayların sırasını kavramaya çalış. Olaylar arasında bağlantı kur. Önemli sözlerin kime ait olduğunu, niçin ve ne zaman söylendiğini bil!</a:t>
            </a:r>
          </a:p>
          <a:p>
            <a:endParaRPr lang="tr-TR" b="1" dirty="0"/>
          </a:p>
          <a:p>
            <a:r>
              <a:rPr lang="tr-TR" b="1" dirty="0"/>
              <a:t>Din Kültüründe kavramları anlamaya çalış.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278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tr-TR" b="1" dirty="0"/>
              <a:t>OKUMA ALIŞKANLIĞINIZ OLSUN. </a:t>
            </a:r>
          </a:p>
          <a:p>
            <a:pPr algn="ctr">
              <a:lnSpc>
                <a:spcPct val="80000"/>
              </a:lnSpc>
              <a:buNone/>
            </a:pPr>
            <a:endParaRPr lang="tr-TR" b="1" dirty="0"/>
          </a:p>
          <a:p>
            <a:pPr algn="ctr">
              <a:lnSpc>
                <a:spcPct val="80000"/>
              </a:lnSpc>
            </a:pPr>
            <a:r>
              <a:rPr lang="tr-TR" b="1" dirty="0"/>
              <a:t>ETKİN BİR OKUMA İÇİN; OKUDUĞUNUZU </a:t>
            </a:r>
          </a:p>
          <a:p>
            <a:pPr marL="68580" indent="0" algn="ctr">
              <a:lnSpc>
                <a:spcPct val="80000"/>
              </a:lnSpc>
              <a:buNone/>
            </a:pPr>
            <a:r>
              <a:rPr lang="tr-TR" b="1" dirty="0"/>
              <a:t>DÜŞÜNÜP, YORUMLAMALISINIZ.</a:t>
            </a:r>
          </a:p>
          <a:p>
            <a:pPr algn="ctr">
              <a:lnSpc>
                <a:spcPct val="80000"/>
              </a:lnSpc>
              <a:buNone/>
            </a:pPr>
            <a:endParaRPr lang="tr-TR" b="1" dirty="0"/>
          </a:p>
          <a:p>
            <a:pPr algn="ctr">
              <a:lnSpc>
                <a:spcPct val="80000"/>
              </a:lnSpc>
            </a:pPr>
            <a:r>
              <a:rPr lang="tr-TR" b="1" dirty="0">
                <a:solidFill>
                  <a:srgbClr val="A50021"/>
                </a:solidFill>
              </a:rPr>
              <a:t>HER PARAGRAFIN SONUNDA, ANAFİKRE ULAŞMAYA ÇALIŞIN.</a:t>
            </a:r>
          </a:p>
          <a:p>
            <a:pPr algn="ctr">
              <a:lnSpc>
                <a:spcPct val="80000"/>
              </a:lnSpc>
            </a:pPr>
            <a:endParaRPr lang="tr-TR" b="1" dirty="0">
              <a:solidFill>
                <a:srgbClr val="A5002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tr-TR" b="1" dirty="0">
                <a:solidFill>
                  <a:srgbClr val="000000"/>
                </a:solidFill>
              </a:rPr>
              <a:t>UNUTMAYIN  SINAVLARDAKİ SÖZEL SORULARIN, YAKLAŞIK % 70’İ OKUDUĞUNU ANLAMAYA DAYALIDIR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11560" y="1050995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5400" b="1" dirty="0">
                <a:solidFill>
                  <a:schemeClr val="accent3"/>
                </a:solidFill>
              </a:rPr>
              <a:t>ETKİN VE HIZLI OKUMA</a:t>
            </a:r>
          </a:p>
        </p:txBody>
      </p:sp>
    </p:spTree>
    <p:extLst>
      <p:ext uri="{BB962C8B-B14F-4D97-AF65-F5344CB8AC3E}">
        <p14:creationId xmlns:p14="http://schemas.microsoft.com/office/powerpoint/2010/main" val="2328468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chemeClr val="accent3"/>
                </a:solidFill>
              </a:rPr>
              <a:t>BİR ETKİN OKUMA YÖNTEMİ</a:t>
            </a:r>
            <a:endParaRPr lang="tr-TR" b="1" dirty="0">
              <a:solidFill>
                <a:schemeClr val="accent3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b="1" dirty="0">
                <a:solidFill>
                  <a:srgbClr val="0070C0"/>
                </a:solidFill>
              </a:rPr>
              <a:t>SOR: </a:t>
            </a:r>
            <a:r>
              <a:rPr lang="tr-TR" b="1" dirty="0"/>
              <a:t>Ne, Nerede, Ne Zaman, Kim, Neden gibi sorularla bilginizi destekleyin.</a:t>
            </a:r>
          </a:p>
          <a:p>
            <a:pPr>
              <a:defRPr/>
            </a:pPr>
            <a:r>
              <a:rPr lang="tr-TR" b="1" dirty="0">
                <a:solidFill>
                  <a:srgbClr val="FF0000"/>
                </a:solidFill>
              </a:rPr>
              <a:t>OKU:</a:t>
            </a:r>
            <a:r>
              <a:rPr lang="tr-TR" b="1" dirty="0"/>
              <a:t> Konuyu, sorular oluşturacak şekilde okuyun.</a:t>
            </a:r>
          </a:p>
          <a:p>
            <a:pPr>
              <a:defRPr/>
            </a:pPr>
            <a:r>
              <a:rPr lang="tr-TR" b="1" dirty="0">
                <a:solidFill>
                  <a:srgbClr val="66FF33"/>
                </a:solidFill>
              </a:rPr>
              <a:t>ANLAT:</a:t>
            </a:r>
            <a:r>
              <a:rPr lang="tr-TR" b="1" dirty="0"/>
              <a:t> Oluşturduğunuz soruları, kendi cümlelerinizle cevaplayın; okuduğunuz konuyu, kendinize anlatın.</a:t>
            </a:r>
          </a:p>
          <a:p>
            <a:pPr>
              <a:defRPr/>
            </a:pPr>
            <a:r>
              <a:rPr lang="tr-TR" b="1" dirty="0">
                <a:solidFill>
                  <a:srgbClr val="990000"/>
                </a:solidFill>
              </a:rPr>
              <a:t>TEKRAR ET:</a:t>
            </a:r>
            <a:r>
              <a:rPr lang="tr-TR" b="1" dirty="0"/>
              <a:t> Unutmamak için tekrar etmek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2026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FF0000"/>
                </a:solidFill>
              </a:rPr>
              <a:t>BİR ETKİN DİNLEME YÖNTEMİ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Gözleriniz, dinlediğiniz kişide olsun.</a:t>
            </a:r>
          </a:p>
          <a:p>
            <a:r>
              <a:rPr lang="tr-TR" b="1" dirty="0">
                <a:solidFill>
                  <a:srgbClr val="A50021"/>
                </a:solidFill>
              </a:rPr>
              <a:t>Anlamadığınız yeri sorun.</a:t>
            </a:r>
          </a:p>
          <a:p>
            <a:r>
              <a:rPr lang="tr-TR" b="1" dirty="0"/>
              <a:t>Daha iyi dinlemek için, ön hazırlık yapınız.</a:t>
            </a:r>
          </a:p>
          <a:p>
            <a:r>
              <a:rPr lang="tr-TR" b="1" dirty="0">
                <a:solidFill>
                  <a:schemeClr val="hlink"/>
                </a:solidFill>
              </a:rPr>
              <a:t>Anlatılanların, </a:t>
            </a:r>
            <a:r>
              <a:rPr lang="tr-TR" b="1" dirty="0" err="1">
                <a:solidFill>
                  <a:schemeClr val="hlink"/>
                </a:solidFill>
              </a:rPr>
              <a:t>anafikrini</a:t>
            </a:r>
            <a:r>
              <a:rPr lang="tr-TR" b="1" dirty="0">
                <a:solidFill>
                  <a:schemeClr val="hlink"/>
                </a:solidFill>
              </a:rPr>
              <a:t> bulmaya çalışın.</a:t>
            </a:r>
          </a:p>
          <a:p>
            <a:r>
              <a:rPr lang="tr-TR" b="1" dirty="0"/>
              <a:t>Birkaç kez vurgulanan yerlere dikkat ediniz.</a:t>
            </a:r>
          </a:p>
          <a:p>
            <a:r>
              <a:rPr lang="tr-TR" b="1" dirty="0">
                <a:solidFill>
                  <a:srgbClr val="A50021"/>
                </a:solidFill>
              </a:rPr>
              <a:t>Önemli yerleri not alınız.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0506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20688"/>
            <a:ext cx="8229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000" b="1" dirty="0">
                <a:solidFill>
                  <a:srgbClr val="FF3300"/>
                </a:solidFill>
              </a:rPr>
              <a:t>NELERİ HATIRLARIZ?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941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000" b="1" dirty="0"/>
              <a:t>Okuduklarımızın %10’unu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b="1" dirty="0"/>
              <a:t>Duyduklarımızın %20’sini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b="1" dirty="0"/>
              <a:t>Gördüklerimizin %30’unu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b="1" dirty="0"/>
              <a:t>Hem görüp hem duyduklarımızın %50’sini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b="1" dirty="0"/>
              <a:t>Söylediklerimizin %80’ini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b="1" dirty="0"/>
              <a:t>Davranışla birlikte söylediklerimizin % 90’ını hatırlarız.</a:t>
            </a:r>
          </a:p>
          <a:p>
            <a:pPr eaLnBrk="1" hangingPunct="1">
              <a:lnSpc>
                <a:spcPct val="90000"/>
              </a:lnSpc>
            </a:pPr>
            <a:r>
              <a:rPr lang="tr-TR" sz="3000" b="1" dirty="0">
                <a:solidFill>
                  <a:srgbClr val="0070C0"/>
                </a:solidFill>
              </a:rPr>
              <a:t>ÖĞRENMEK İSTEDİKLERİNİZİ: OKUYUN, YAZIN, GÖRSELLİK KATIN, TEKRAR EDİN, UYGULAYIN.</a:t>
            </a:r>
          </a:p>
        </p:txBody>
      </p:sp>
    </p:spTree>
    <p:extLst>
      <p:ext uri="{BB962C8B-B14F-4D97-AF65-F5344CB8AC3E}">
        <p14:creationId xmlns:p14="http://schemas.microsoft.com/office/powerpoint/2010/main" val="2203678920"/>
      </p:ext>
    </p:extLst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3300"/>
                </a:solidFill>
              </a:rPr>
              <a:t>NELERİ HATIRLARIZ?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>
                <a:latin typeface="Arial Narrow" pitchFamily="34" charset="0"/>
              </a:rPr>
              <a:t>EN ÇOK VE EN KOLAY SAKLANAN BİLGİ, EN ÇOK DUYULAN VE TEKRAR EDİLEN BİLGİDİR.</a:t>
            </a:r>
          </a:p>
          <a:p>
            <a:pPr algn="ctr">
              <a:buNone/>
              <a:defRPr/>
            </a:pPr>
            <a:endParaRPr lang="tr-TR" b="1" dirty="0">
              <a:latin typeface="Arial Narrow" pitchFamily="34" charset="0"/>
            </a:endParaRPr>
          </a:p>
          <a:p>
            <a:pPr algn="ctr">
              <a:defRPr/>
            </a:pPr>
            <a:r>
              <a:rPr lang="tr-TR" b="1" dirty="0">
                <a:latin typeface="Arial Narrow" pitchFamily="34" charset="0"/>
              </a:rPr>
              <a:t>BİLGİLERİ, EZBERLEMEYİN; ANLAYIN VE YORUMLAYIN.</a:t>
            </a:r>
          </a:p>
          <a:p>
            <a:pPr algn="ctr">
              <a:buNone/>
              <a:defRPr/>
            </a:pPr>
            <a:endParaRPr lang="tr-TR" b="1" dirty="0">
              <a:latin typeface="Arial Narrow" pitchFamily="34" charset="0"/>
            </a:endParaRPr>
          </a:p>
          <a:p>
            <a:pPr algn="ctr">
              <a:defRPr/>
            </a:pPr>
            <a:r>
              <a:rPr lang="tr-TR" b="1" dirty="0">
                <a:latin typeface="Arial Narrow" pitchFamily="34" charset="0"/>
              </a:rPr>
              <a:t>KENDİNİZE UYGUN, KISA NOTLAR ALIN.</a:t>
            </a:r>
          </a:p>
          <a:p>
            <a:pPr algn="ctr">
              <a:buNone/>
              <a:defRPr/>
            </a:pPr>
            <a:endParaRPr lang="tr-TR" b="1" dirty="0">
              <a:latin typeface="Arial Narrow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253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MOTİVASYON ÇOK ÖNEMLİ!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tr-TR" sz="4400" b="1" dirty="0">
                <a:solidFill>
                  <a:srgbClr val="0070C0"/>
                </a:solidFill>
              </a:rPr>
              <a:t>HER ZAMAN BAŞARACAĞINA İNAN.</a:t>
            </a:r>
          </a:p>
          <a:p>
            <a:pPr marL="68580" indent="0" algn="ctr">
              <a:buNone/>
            </a:pPr>
            <a:endParaRPr lang="tr-TR" sz="4400" b="1" dirty="0">
              <a:solidFill>
                <a:srgbClr val="0070C0"/>
              </a:solidFill>
            </a:endParaRPr>
          </a:p>
          <a:p>
            <a:pPr marL="68580" indent="0" algn="ctr">
              <a:buNone/>
            </a:pPr>
            <a:r>
              <a:rPr lang="tr-TR" sz="4400" b="1" dirty="0">
                <a:solidFill>
                  <a:srgbClr val="0070C0"/>
                </a:solidFill>
              </a:rPr>
              <a:t>KENDİ KENDİNİ MOTİVE ET!</a:t>
            </a:r>
          </a:p>
        </p:txBody>
      </p:sp>
    </p:spTree>
    <p:extLst>
      <p:ext uri="{BB962C8B-B14F-4D97-AF65-F5344CB8AC3E}">
        <p14:creationId xmlns:p14="http://schemas.microsoft.com/office/powerpoint/2010/main" val="2503328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YANLIŞLARDAN DOĞRUYA ULAŞIN!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tr-TR" dirty="0"/>
              <a:t>	Deneme sınavlarından sonra kitapçıklarınızı inceleyin. </a:t>
            </a:r>
          </a:p>
          <a:p>
            <a:pPr marL="68580" indent="0">
              <a:buNone/>
            </a:pPr>
            <a:r>
              <a:rPr lang="tr-TR" dirty="0"/>
              <a:t>	Nerede hata yaptığınızı görün. Eksiklerinizi fark edin. 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b="1" dirty="0">
                <a:solidFill>
                  <a:srgbClr val="0070C0"/>
                </a:solidFill>
              </a:rPr>
              <a:t>	SON OLARAK HER ZAMAN REHBERLİK SERVİSİNE UĞRAYIN. BİRLİKTE YENİ ÇÖZÜMLER BULALIM </a:t>
            </a:r>
            <a:r>
              <a:rPr lang="tr-TR" b="1" dirty="0">
                <a:solidFill>
                  <a:srgbClr val="0070C0"/>
                </a:solidFill>
                <a:sym typeface="Wingdings" pitchFamily="2" charset="2"/>
              </a:rPr>
              <a:t></a:t>
            </a:r>
            <a:r>
              <a:rPr lang="tr-TR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6417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357563"/>
            <a:ext cx="5527675" cy="2735262"/>
          </a:xfrm>
          <a:noFill/>
        </p:spPr>
        <p:txBody>
          <a:bodyPr/>
          <a:lstStyle/>
          <a:p>
            <a:pPr eaLnBrk="1" hangingPunct="1"/>
            <a:br>
              <a:rPr lang="tr-TR" altLang="tr-TR" sz="3000" dirty="0">
                <a:solidFill>
                  <a:srgbClr val="CCFFCC"/>
                </a:solidFill>
              </a:rPr>
            </a:br>
            <a:r>
              <a:rPr lang="tr-TR" altLang="tr-TR" sz="3000" b="1" dirty="0">
                <a:solidFill>
                  <a:srgbClr val="0070C0"/>
                </a:solidFill>
              </a:rPr>
              <a:t>Edison</a:t>
            </a:r>
            <a:r>
              <a:rPr lang="tr-TR" altLang="tr-TR" sz="3000" dirty="0">
                <a:solidFill>
                  <a:srgbClr val="0070C0"/>
                </a:solidFill>
              </a:rPr>
              <a:t>:  </a:t>
            </a:r>
            <a:r>
              <a:rPr lang="tr-TR" altLang="tr-TR" sz="3000" dirty="0">
                <a:solidFill>
                  <a:srgbClr val="FF9933"/>
                </a:solidFill>
              </a:rPr>
              <a:t>“Hayır, başarısız olmadık , yapmamamız gereken  700 şey öğrendik.”</a:t>
            </a:r>
            <a:r>
              <a:rPr lang="tr-TR" altLang="tr-TR" sz="3000" dirty="0">
                <a:solidFill>
                  <a:srgbClr val="CCFFCC"/>
                </a:solidFill>
              </a:rPr>
              <a:t> </a:t>
            </a:r>
            <a:br>
              <a:rPr lang="tr-TR" altLang="tr-TR" sz="3000" dirty="0">
                <a:solidFill>
                  <a:srgbClr val="CCFFCC"/>
                </a:solidFill>
              </a:rPr>
            </a:br>
            <a:r>
              <a:rPr lang="tr-TR" altLang="tr-TR" sz="2500" b="1" dirty="0">
                <a:solidFill>
                  <a:srgbClr val="0070C0"/>
                </a:solidFill>
              </a:rPr>
              <a:t>diye cevap veriyor.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6013" y="3357563"/>
            <a:ext cx="1914525" cy="2286000"/>
            <a:chOff x="4272" y="0"/>
            <a:chExt cx="1206" cy="1440"/>
          </a:xfrm>
        </p:grpSpPr>
        <p:sp>
          <p:nvSpPr>
            <p:cNvPr id="43016" name="Freeform 4"/>
            <p:cNvSpPr>
              <a:spLocks/>
            </p:cNvSpPr>
            <p:nvPr/>
          </p:nvSpPr>
          <p:spPr bwMode="auto">
            <a:xfrm>
              <a:off x="4305" y="833"/>
              <a:ext cx="1173" cy="607"/>
            </a:xfrm>
            <a:custGeom>
              <a:avLst/>
              <a:gdLst>
                <a:gd name="T0" fmla="*/ 726 w 1173"/>
                <a:gd name="T1" fmla="*/ 20 h 607"/>
                <a:gd name="T2" fmla="*/ 779 w 1173"/>
                <a:gd name="T3" fmla="*/ 49 h 607"/>
                <a:gd name="T4" fmla="*/ 837 w 1173"/>
                <a:gd name="T5" fmla="*/ 78 h 607"/>
                <a:gd name="T6" fmla="*/ 894 w 1173"/>
                <a:gd name="T7" fmla="*/ 115 h 607"/>
                <a:gd name="T8" fmla="*/ 947 w 1173"/>
                <a:gd name="T9" fmla="*/ 152 h 607"/>
                <a:gd name="T10" fmla="*/ 988 w 1173"/>
                <a:gd name="T11" fmla="*/ 180 h 607"/>
                <a:gd name="T12" fmla="*/ 1038 w 1173"/>
                <a:gd name="T13" fmla="*/ 213 h 607"/>
                <a:gd name="T14" fmla="*/ 1075 w 1173"/>
                <a:gd name="T15" fmla="*/ 246 h 607"/>
                <a:gd name="T16" fmla="*/ 1091 w 1173"/>
                <a:gd name="T17" fmla="*/ 279 h 607"/>
                <a:gd name="T18" fmla="*/ 1111 w 1173"/>
                <a:gd name="T19" fmla="*/ 336 h 607"/>
                <a:gd name="T20" fmla="*/ 1132 w 1173"/>
                <a:gd name="T21" fmla="*/ 414 h 607"/>
                <a:gd name="T22" fmla="*/ 1148 w 1173"/>
                <a:gd name="T23" fmla="*/ 492 h 607"/>
                <a:gd name="T24" fmla="*/ 1173 w 1173"/>
                <a:gd name="T25" fmla="*/ 607 h 607"/>
                <a:gd name="T26" fmla="*/ 0 w 1173"/>
                <a:gd name="T27" fmla="*/ 607 h 607"/>
                <a:gd name="T28" fmla="*/ 0 w 1173"/>
                <a:gd name="T29" fmla="*/ 115 h 607"/>
                <a:gd name="T30" fmla="*/ 53 w 1173"/>
                <a:gd name="T31" fmla="*/ 90 h 607"/>
                <a:gd name="T32" fmla="*/ 111 w 1173"/>
                <a:gd name="T33" fmla="*/ 70 h 607"/>
                <a:gd name="T34" fmla="*/ 160 w 1173"/>
                <a:gd name="T35" fmla="*/ 49 h 607"/>
                <a:gd name="T36" fmla="*/ 209 w 1173"/>
                <a:gd name="T37" fmla="*/ 29 h 607"/>
                <a:gd name="T38" fmla="*/ 250 w 1173"/>
                <a:gd name="T39" fmla="*/ 20 h 607"/>
                <a:gd name="T40" fmla="*/ 316 w 1173"/>
                <a:gd name="T41" fmla="*/ 0 h 607"/>
                <a:gd name="T42" fmla="*/ 726 w 1173"/>
                <a:gd name="T43" fmla="*/ 20 h 6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73"/>
                <a:gd name="T67" fmla="*/ 0 h 607"/>
                <a:gd name="T68" fmla="*/ 1173 w 1173"/>
                <a:gd name="T69" fmla="*/ 607 h 60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73" h="607">
                  <a:moveTo>
                    <a:pt x="726" y="20"/>
                  </a:moveTo>
                  <a:lnTo>
                    <a:pt x="779" y="49"/>
                  </a:lnTo>
                  <a:lnTo>
                    <a:pt x="837" y="78"/>
                  </a:lnTo>
                  <a:lnTo>
                    <a:pt x="894" y="115"/>
                  </a:lnTo>
                  <a:lnTo>
                    <a:pt x="947" y="152"/>
                  </a:lnTo>
                  <a:lnTo>
                    <a:pt x="988" y="180"/>
                  </a:lnTo>
                  <a:lnTo>
                    <a:pt x="1038" y="213"/>
                  </a:lnTo>
                  <a:lnTo>
                    <a:pt x="1075" y="246"/>
                  </a:lnTo>
                  <a:lnTo>
                    <a:pt x="1091" y="279"/>
                  </a:lnTo>
                  <a:lnTo>
                    <a:pt x="1111" y="336"/>
                  </a:lnTo>
                  <a:lnTo>
                    <a:pt x="1132" y="414"/>
                  </a:lnTo>
                  <a:lnTo>
                    <a:pt x="1148" y="492"/>
                  </a:lnTo>
                  <a:lnTo>
                    <a:pt x="1173" y="607"/>
                  </a:lnTo>
                  <a:lnTo>
                    <a:pt x="0" y="607"/>
                  </a:lnTo>
                  <a:lnTo>
                    <a:pt x="0" y="115"/>
                  </a:lnTo>
                  <a:lnTo>
                    <a:pt x="53" y="90"/>
                  </a:lnTo>
                  <a:lnTo>
                    <a:pt x="111" y="70"/>
                  </a:lnTo>
                  <a:lnTo>
                    <a:pt x="160" y="49"/>
                  </a:lnTo>
                  <a:lnTo>
                    <a:pt x="209" y="29"/>
                  </a:lnTo>
                  <a:lnTo>
                    <a:pt x="250" y="20"/>
                  </a:lnTo>
                  <a:lnTo>
                    <a:pt x="316" y="0"/>
                  </a:lnTo>
                  <a:lnTo>
                    <a:pt x="726" y="2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17" name="Freeform 5"/>
            <p:cNvSpPr>
              <a:spLocks/>
            </p:cNvSpPr>
            <p:nvPr/>
          </p:nvSpPr>
          <p:spPr bwMode="auto">
            <a:xfrm>
              <a:off x="4305" y="833"/>
              <a:ext cx="1173" cy="607"/>
            </a:xfrm>
            <a:custGeom>
              <a:avLst/>
              <a:gdLst>
                <a:gd name="T0" fmla="*/ 726 w 1173"/>
                <a:gd name="T1" fmla="*/ 20 h 607"/>
                <a:gd name="T2" fmla="*/ 779 w 1173"/>
                <a:gd name="T3" fmla="*/ 49 h 607"/>
                <a:gd name="T4" fmla="*/ 837 w 1173"/>
                <a:gd name="T5" fmla="*/ 78 h 607"/>
                <a:gd name="T6" fmla="*/ 894 w 1173"/>
                <a:gd name="T7" fmla="*/ 115 h 607"/>
                <a:gd name="T8" fmla="*/ 947 w 1173"/>
                <a:gd name="T9" fmla="*/ 152 h 607"/>
                <a:gd name="T10" fmla="*/ 988 w 1173"/>
                <a:gd name="T11" fmla="*/ 180 h 607"/>
                <a:gd name="T12" fmla="*/ 1038 w 1173"/>
                <a:gd name="T13" fmla="*/ 213 h 607"/>
                <a:gd name="T14" fmla="*/ 1075 w 1173"/>
                <a:gd name="T15" fmla="*/ 246 h 607"/>
                <a:gd name="T16" fmla="*/ 1091 w 1173"/>
                <a:gd name="T17" fmla="*/ 279 h 607"/>
                <a:gd name="T18" fmla="*/ 1111 w 1173"/>
                <a:gd name="T19" fmla="*/ 336 h 607"/>
                <a:gd name="T20" fmla="*/ 1132 w 1173"/>
                <a:gd name="T21" fmla="*/ 414 h 607"/>
                <a:gd name="T22" fmla="*/ 1148 w 1173"/>
                <a:gd name="T23" fmla="*/ 492 h 607"/>
                <a:gd name="T24" fmla="*/ 1173 w 1173"/>
                <a:gd name="T25" fmla="*/ 607 h 607"/>
                <a:gd name="T26" fmla="*/ 0 w 1173"/>
                <a:gd name="T27" fmla="*/ 607 h 607"/>
                <a:gd name="T28" fmla="*/ 0 w 1173"/>
                <a:gd name="T29" fmla="*/ 115 h 607"/>
                <a:gd name="T30" fmla="*/ 53 w 1173"/>
                <a:gd name="T31" fmla="*/ 90 h 607"/>
                <a:gd name="T32" fmla="*/ 111 w 1173"/>
                <a:gd name="T33" fmla="*/ 70 h 607"/>
                <a:gd name="T34" fmla="*/ 160 w 1173"/>
                <a:gd name="T35" fmla="*/ 49 h 607"/>
                <a:gd name="T36" fmla="*/ 209 w 1173"/>
                <a:gd name="T37" fmla="*/ 29 h 607"/>
                <a:gd name="T38" fmla="*/ 250 w 1173"/>
                <a:gd name="T39" fmla="*/ 20 h 607"/>
                <a:gd name="T40" fmla="*/ 316 w 1173"/>
                <a:gd name="T41" fmla="*/ 0 h 607"/>
                <a:gd name="T42" fmla="*/ 726 w 1173"/>
                <a:gd name="T43" fmla="*/ 20 h 6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73"/>
                <a:gd name="T67" fmla="*/ 0 h 607"/>
                <a:gd name="T68" fmla="*/ 1173 w 1173"/>
                <a:gd name="T69" fmla="*/ 607 h 60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73" h="607">
                  <a:moveTo>
                    <a:pt x="726" y="20"/>
                  </a:moveTo>
                  <a:lnTo>
                    <a:pt x="779" y="49"/>
                  </a:lnTo>
                  <a:lnTo>
                    <a:pt x="837" y="78"/>
                  </a:lnTo>
                  <a:lnTo>
                    <a:pt x="894" y="115"/>
                  </a:lnTo>
                  <a:lnTo>
                    <a:pt x="947" y="152"/>
                  </a:lnTo>
                  <a:lnTo>
                    <a:pt x="988" y="180"/>
                  </a:lnTo>
                  <a:lnTo>
                    <a:pt x="1038" y="213"/>
                  </a:lnTo>
                  <a:lnTo>
                    <a:pt x="1075" y="246"/>
                  </a:lnTo>
                  <a:lnTo>
                    <a:pt x="1091" y="279"/>
                  </a:lnTo>
                  <a:lnTo>
                    <a:pt x="1111" y="336"/>
                  </a:lnTo>
                  <a:lnTo>
                    <a:pt x="1132" y="414"/>
                  </a:lnTo>
                  <a:lnTo>
                    <a:pt x="1148" y="492"/>
                  </a:lnTo>
                  <a:lnTo>
                    <a:pt x="1173" y="607"/>
                  </a:lnTo>
                  <a:lnTo>
                    <a:pt x="0" y="607"/>
                  </a:lnTo>
                  <a:lnTo>
                    <a:pt x="0" y="115"/>
                  </a:lnTo>
                  <a:lnTo>
                    <a:pt x="53" y="90"/>
                  </a:lnTo>
                  <a:lnTo>
                    <a:pt x="111" y="70"/>
                  </a:lnTo>
                  <a:lnTo>
                    <a:pt x="160" y="49"/>
                  </a:lnTo>
                  <a:lnTo>
                    <a:pt x="209" y="29"/>
                  </a:lnTo>
                  <a:lnTo>
                    <a:pt x="250" y="20"/>
                  </a:lnTo>
                  <a:lnTo>
                    <a:pt x="316" y="0"/>
                  </a:lnTo>
                  <a:lnTo>
                    <a:pt x="726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18" name="Freeform 6"/>
            <p:cNvSpPr>
              <a:spLocks/>
            </p:cNvSpPr>
            <p:nvPr/>
          </p:nvSpPr>
          <p:spPr bwMode="auto">
            <a:xfrm>
              <a:off x="4272" y="0"/>
              <a:ext cx="1116" cy="829"/>
            </a:xfrm>
            <a:custGeom>
              <a:avLst/>
              <a:gdLst>
                <a:gd name="T0" fmla="*/ 812 w 1116"/>
                <a:gd name="T1" fmla="*/ 578 h 829"/>
                <a:gd name="T2" fmla="*/ 792 w 1116"/>
                <a:gd name="T3" fmla="*/ 714 h 829"/>
                <a:gd name="T4" fmla="*/ 788 w 1116"/>
                <a:gd name="T5" fmla="*/ 755 h 829"/>
                <a:gd name="T6" fmla="*/ 833 w 1116"/>
                <a:gd name="T7" fmla="*/ 763 h 829"/>
                <a:gd name="T8" fmla="*/ 857 w 1116"/>
                <a:gd name="T9" fmla="*/ 751 h 829"/>
                <a:gd name="T10" fmla="*/ 894 w 1116"/>
                <a:gd name="T11" fmla="*/ 775 h 829"/>
                <a:gd name="T12" fmla="*/ 948 w 1116"/>
                <a:gd name="T13" fmla="*/ 714 h 829"/>
                <a:gd name="T14" fmla="*/ 997 w 1116"/>
                <a:gd name="T15" fmla="*/ 652 h 829"/>
                <a:gd name="T16" fmla="*/ 1071 w 1116"/>
                <a:gd name="T17" fmla="*/ 640 h 829"/>
                <a:gd name="T18" fmla="*/ 1058 w 1116"/>
                <a:gd name="T19" fmla="*/ 550 h 829"/>
                <a:gd name="T20" fmla="*/ 1079 w 1116"/>
                <a:gd name="T21" fmla="*/ 459 h 829"/>
                <a:gd name="T22" fmla="*/ 972 w 1116"/>
                <a:gd name="T23" fmla="*/ 377 h 829"/>
                <a:gd name="T24" fmla="*/ 972 w 1116"/>
                <a:gd name="T25" fmla="*/ 283 h 829"/>
                <a:gd name="T26" fmla="*/ 902 w 1116"/>
                <a:gd name="T27" fmla="*/ 193 h 829"/>
                <a:gd name="T28" fmla="*/ 857 w 1116"/>
                <a:gd name="T29" fmla="*/ 119 h 829"/>
                <a:gd name="T30" fmla="*/ 747 w 1116"/>
                <a:gd name="T31" fmla="*/ 90 h 829"/>
                <a:gd name="T32" fmla="*/ 693 w 1116"/>
                <a:gd name="T33" fmla="*/ 53 h 829"/>
                <a:gd name="T34" fmla="*/ 628 w 1116"/>
                <a:gd name="T35" fmla="*/ 74 h 829"/>
                <a:gd name="T36" fmla="*/ 566 w 1116"/>
                <a:gd name="T37" fmla="*/ 8 h 829"/>
                <a:gd name="T38" fmla="*/ 492 w 1116"/>
                <a:gd name="T39" fmla="*/ 21 h 829"/>
                <a:gd name="T40" fmla="*/ 447 w 1116"/>
                <a:gd name="T41" fmla="*/ 41 h 829"/>
                <a:gd name="T42" fmla="*/ 390 w 1116"/>
                <a:gd name="T43" fmla="*/ 45 h 829"/>
                <a:gd name="T44" fmla="*/ 271 w 1116"/>
                <a:gd name="T45" fmla="*/ 78 h 829"/>
                <a:gd name="T46" fmla="*/ 226 w 1116"/>
                <a:gd name="T47" fmla="*/ 107 h 829"/>
                <a:gd name="T48" fmla="*/ 176 w 1116"/>
                <a:gd name="T49" fmla="*/ 152 h 829"/>
                <a:gd name="T50" fmla="*/ 127 w 1116"/>
                <a:gd name="T51" fmla="*/ 201 h 829"/>
                <a:gd name="T52" fmla="*/ 135 w 1116"/>
                <a:gd name="T53" fmla="*/ 267 h 829"/>
                <a:gd name="T54" fmla="*/ 94 w 1116"/>
                <a:gd name="T55" fmla="*/ 295 h 829"/>
                <a:gd name="T56" fmla="*/ 78 w 1116"/>
                <a:gd name="T57" fmla="*/ 332 h 829"/>
                <a:gd name="T58" fmla="*/ 74 w 1116"/>
                <a:gd name="T59" fmla="*/ 377 h 829"/>
                <a:gd name="T60" fmla="*/ 78 w 1116"/>
                <a:gd name="T61" fmla="*/ 431 h 829"/>
                <a:gd name="T62" fmla="*/ 135 w 1116"/>
                <a:gd name="T63" fmla="*/ 451 h 829"/>
                <a:gd name="T64" fmla="*/ 12 w 1116"/>
                <a:gd name="T65" fmla="*/ 566 h 829"/>
                <a:gd name="T66" fmla="*/ 0 w 1116"/>
                <a:gd name="T67" fmla="*/ 628 h 829"/>
                <a:gd name="T68" fmla="*/ 49 w 1116"/>
                <a:gd name="T69" fmla="*/ 652 h 829"/>
                <a:gd name="T70" fmla="*/ 53 w 1116"/>
                <a:gd name="T71" fmla="*/ 734 h 829"/>
                <a:gd name="T72" fmla="*/ 70 w 1116"/>
                <a:gd name="T73" fmla="*/ 767 h 829"/>
                <a:gd name="T74" fmla="*/ 148 w 1116"/>
                <a:gd name="T75" fmla="*/ 734 h 829"/>
                <a:gd name="T76" fmla="*/ 197 w 1116"/>
                <a:gd name="T77" fmla="*/ 829 h 829"/>
                <a:gd name="T78" fmla="*/ 263 w 1116"/>
                <a:gd name="T79" fmla="*/ 784 h 829"/>
                <a:gd name="T80" fmla="*/ 267 w 1116"/>
                <a:gd name="T81" fmla="*/ 550 h 829"/>
                <a:gd name="T82" fmla="*/ 267 w 1116"/>
                <a:gd name="T83" fmla="*/ 488 h 829"/>
                <a:gd name="T84" fmla="*/ 271 w 1116"/>
                <a:gd name="T85" fmla="*/ 382 h 829"/>
                <a:gd name="T86" fmla="*/ 283 w 1116"/>
                <a:gd name="T87" fmla="*/ 332 h 829"/>
                <a:gd name="T88" fmla="*/ 312 w 1116"/>
                <a:gd name="T89" fmla="*/ 291 h 829"/>
                <a:gd name="T90" fmla="*/ 353 w 1116"/>
                <a:gd name="T91" fmla="*/ 263 h 829"/>
                <a:gd name="T92" fmla="*/ 398 w 1116"/>
                <a:gd name="T93" fmla="*/ 246 h 829"/>
                <a:gd name="T94" fmla="*/ 451 w 1116"/>
                <a:gd name="T95" fmla="*/ 246 h 829"/>
                <a:gd name="T96" fmla="*/ 628 w 1116"/>
                <a:gd name="T97" fmla="*/ 222 h 829"/>
                <a:gd name="T98" fmla="*/ 669 w 1116"/>
                <a:gd name="T99" fmla="*/ 226 h 829"/>
                <a:gd name="T100" fmla="*/ 689 w 1116"/>
                <a:gd name="T101" fmla="*/ 213 h 829"/>
                <a:gd name="T102" fmla="*/ 710 w 1116"/>
                <a:gd name="T103" fmla="*/ 222 h 829"/>
                <a:gd name="T104" fmla="*/ 722 w 1116"/>
                <a:gd name="T105" fmla="*/ 234 h 829"/>
                <a:gd name="T106" fmla="*/ 726 w 1116"/>
                <a:gd name="T107" fmla="*/ 275 h 829"/>
                <a:gd name="T108" fmla="*/ 738 w 1116"/>
                <a:gd name="T109" fmla="*/ 316 h 829"/>
                <a:gd name="T110" fmla="*/ 779 w 1116"/>
                <a:gd name="T111" fmla="*/ 361 h 8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16"/>
                <a:gd name="T169" fmla="*/ 0 h 829"/>
                <a:gd name="T170" fmla="*/ 1116 w 1116"/>
                <a:gd name="T171" fmla="*/ 829 h 8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16" h="829">
                  <a:moveTo>
                    <a:pt x="800" y="394"/>
                  </a:moveTo>
                  <a:lnTo>
                    <a:pt x="800" y="431"/>
                  </a:lnTo>
                  <a:lnTo>
                    <a:pt x="800" y="468"/>
                  </a:lnTo>
                  <a:lnTo>
                    <a:pt x="808" y="546"/>
                  </a:lnTo>
                  <a:lnTo>
                    <a:pt x="812" y="578"/>
                  </a:lnTo>
                  <a:lnTo>
                    <a:pt x="816" y="595"/>
                  </a:lnTo>
                  <a:lnTo>
                    <a:pt x="816" y="611"/>
                  </a:lnTo>
                  <a:lnTo>
                    <a:pt x="804" y="661"/>
                  </a:lnTo>
                  <a:lnTo>
                    <a:pt x="792" y="714"/>
                  </a:lnTo>
                  <a:lnTo>
                    <a:pt x="788" y="714"/>
                  </a:lnTo>
                  <a:lnTo>
                    <a:pt x="792" y="722"/>
                  </a:lnTo>
                  <a:lnTo>
                    <a:pt x="792" y="734"/>
                  </a:lnTo>
                  <a:lnTo>
                    <a:pt x="792" y="747"/>
                  </a:lnTo>
                  <a:lnTo>
                    <a:pt x="788" y="755"/>
                  </a:lnTo>
                  <a:lnTo>
                    <a:pt x="796" y="759"/>
                  </a:lnTo>
                  <a:lnTo>
                    <a:pt x="804" y="747"/>
                  </a:lnTo>
                  <a:lnTo>
                    <a:pt x="812" y="751"/>
                  </a:lnTo>
                  <a:lnTo>
                    <a:pt x="816" y="738"/>
                  </a:lnTo>
                  <a:lnTo>
                    <a:pt x="833" y="763"/>
                  </a:lnTo>
                  <a:lnTo>
                    <a:pt x="833" y="738"/>
                  </a:lnTo>
                  <a:lnTo>
                    <a:pt x="849" y="734"/>
                  </a:lnTo>
                  <a:lnTo>
                    <a:pt x="845" y="759"/>
                  </a:lnTo>
                  <a:lnTo>
                    <a:pt x="849" y="767"/>
                  </a:lnTo>
                  <a:lnTo>
                    <a:pt x="857" y="751"/>
                  </a:lnTo>
                  <a:lnTo>
                    <a:pt x="861" y="767"/>
                  </a:lnTo>
                  <a:lnTo>
                    <a:pt x="878" y="751"/>
                  </a:lnTo>
                  <a:lnTo>
                    <a:pt x="874" y="775"/>
                  </a:lnTo>
                  <a:lnTo>
                    <a:pt x="890" y="763"/>
                  </a:lnTo>
                  <a:lnTo>
                    <a:pt x="894" y="775"/>
                  </a:lnTo>
                  <a:lnTo>
                    <a:pt x="907" y="751"/>
                  </a:lnTo>
                  <a:lnTo>
                    <a:pt x="907" y="714"/>
                  </a:lnTo>
                  <a:lnTo>
                    <a:pt x="923" y="730"/>
                  </a:lnTo>
                  <a:lnTo>
                    <a:pt x="911" y="697"/>
                  </a:lnTo>
                  <a:lnTo>
                    <a:pt x="948" y="714"/>
                  </a:lnTo>
                  <a:lnTo>
                    <a:pt x="956" y="685"/>
                  </a:lnTo>
                  <a:lnTo>
                    <a:pt x="984" y="702"/>
                  </a:lnTo>
                  <a:lnTo>
                    <a:pt x="968" y="677"/>
                  </a:lnTo>
                  <a:lnTo>
                    <a:pt x="997" y="693"/>
                  </a:lnTo>
                  <a:lnTo>
                    <a:pt x="997" y="652"/>
                  </a:lnTo>
                  <a:lnTo>
                    <a:pt x="1017" y="656"/>
                  </a:lnTo>
                  <a:lnTo>
                    <a:pt x="997" y="624"/>
                  </a:lnTo>
                  <a:lnTo>
                    <a:pt x="1009" y="628"/>
                  </a:lnTo>
                  <a:lnTo>
                    <a:pt x="997" y="599"/>
                  </a:lnTo>
                  <a:lnTo>
                    <a:pt x="1071" y="640"/>
                  </a:lnTo>
                  <a:lnTo>
                    <a:pt x="1038" y="611"/>
                  </a:lnTo>
                  <a:lnTo>
                    <a:pt x="1017" y="570"/>
                  </a:lnTo>
                  <a:lnTo>
                    <a:pt x="1050" y="574"/>
                  </a:lnTo>
                  <a:lnTo>
                    <a:pt x="1046" y="542"/>
                  </a:lnTo>
                  <a:lnTo>
                    <a:pt x="1058" y="550"/>
                  </a:lnTo>
                  <a:lnTo>
                    <a:pt x="1038" y="472"/>
                  </a:lnTo>
                  <a:lnTo>
                    <a:pt x="1103" y="496"/>
                  </a:lnTo>
                  <a:lnTo>
                    <a:pt x="1116" y="521"/>
                  </a:lnTo>
                  <a:lnTo>
                    <a:pt x="1112" y="492"/>
                  </a:lnTo>
                  <a:lnTo>
                    <a:pt x="1079" y="459"/>
                  </a:lnTo>
                  <a:lnTo>
                    <a:pt x="1058" y="427"/>
                  </a:lnTo>
                  <a:lnTo>
                    <a:pt x="1034" y="398"/>
                  </a:lnTo>
                  <a:lnTo>
                    <a:pt x="1009" y="398"/>
                  </a:lnTo>
                  <a:lnTo>
                    <a:pt x="1001" y="382"/>
                  </a:lnTo>
                  <a:lnTo>
                    <a:pt x="972" y="377"/>
                  </a:lnTo>
                  <a:lnTo>
                    <a:pt x="989" y="361"/>
                  </a:lnTo>
                  <a:lnTo>
                    <a:pt x="956" y="332"/>
                  </a:lnTo>
                  <a:lnTo>
                    <a:pt x="1001" y="324"/>
                  </a:lnTo>
                  <a:lnTo>
                    <a:pt x="948" y="308"/>
                  </a:lnTo>
                  <a:lnTo>
                    <a:pt x="972" y="283"/>
                  </a:lnTo>
                  <a:lnTo>
                    <a:pt x="956" y="246"/>
                  </a:lnTo>
                  <a:lnTo>
                    <a:pt x="964" y="217"/>
                  </a:lnTo>
                  <a:lnTo>
                    <a:pt x="943" y="217"/>
                  </a:lnTo>
                  <a:lnTo>
                    <a:pt x="948" y="201"/>
                  </a:lnTo>
                  <a:lnTo>
                    <a:pt x="902" y="193"/>
                  </a:lnTo>
                  <a:lnTo>
                    <a:pt x="890" y="176"/>
                  </a:lnTo>
                  <a:lnTo>
                    <a:pt x="825" y="156"/>
                  </a:lnTo>
                  <a:lnTo>
                    <a:pt x="849" y="152"/>
                  </a:lnTo>
                  <a:lnTo>
                    <a:pt x="820" y="131"/>
                  </a:lnTo>
                  <a:lnTo>
                    <a:pt x="857" y="119"/>
                  </a:lnTo>
                  <a:lnTo>
                    <a:pt x="788" y="119"/>
                  </a:lnTo>
                  <a:lnTo>
                    <a:pt x="816" y="98"/>
                  </a:lnTo>
                  <a:lnTo>
                    <a:pt x="775" y="90"/>
                  </a:lnTo>
                  <a:lnTo>
                    <a:pt x="747" y="90"/>
                  </a:lnTo>
                  <a:lnTo>
                    <a:pt x="747" y="78"/>
                  </a:lnTo>
                  <a:lnTo>
                    <a:pt x="706" y="82"/>
                  </a:lnTo>
                  <a:lnTo>
                    <a:pt x="722" y="66"/>
                  </a:lnTo>
                  <a:lnTo>
                    <a:pt x="693" y="74"/>
                  </a:lnTo>
                  <a:lnTo>
                    <a:pt x="693" y="53"/>
                  </a:lnTo>
                  <a:lnTo>
                    <a:pt x="673" y="66"/>
                  </a:lnTo>
                  <a:lnTo>
                    <a:pt x="656" y="66"/>
                  </a:lnTo>
                  <a:lnTo>
                    <a:pt x="652" y="41"/>
                  </a:lnTo>
                  <a:lnTo>
                    <a:pt x="640" y="49"/>
                  </a:lnTo>
                  <a:lnTo>
                    <a:pt x="628" y="74"/>
                  </a:lnTo>
                  <a:lnTo>
                    <a:pt x="628" y="53"/>
                  </a:lnTo>
                  <a:lnTo>
                    <a:pt x="615" y="74"/>
                  </a:lnTo>
                  <a:lnTo>
                    <a:pt x="603" y="37"/>
                  </a:lnTo>
                  <a:lnTo>
                    <a:pt x="582" y="21"/>
                  </a:lnTo>
                  <a:lnTo>
                    <a:pt x="566" y="8"/>
                  </a:lnTo>
                  <a:lnTo>
                    <a:pt x="570" y="33"/>
                  </a:lnTo>
                  <a:lnTo>
                    <a:pt x="525" y="0"/>
                  </a:lnTo>
                  <a:lnTo>
                    <a:pt x="517" y="12"/>
                  </a:lnTo>
                  <a:lnTo>
                    <a:pt x="533" y="37"/>
                  </a:lnTo>
                  <a:lnTo>
                    <a:pt x="492" y="21"/>
                  </a:lnTo>
                  <a:lnTo>
                    <a:pt x="496" y="37"/>
                  </a:lnTo>
                  <a:lnTo>
                    <a:pt x="476" y="29"/>
                  </a:lnTo>
                  <a:lnTo>
                    <a:pt x="443" y="33"/>
                  </a:lnTo>
                  <a:lnTo>
                    <a:pt x="468" y="41"/>
                  </a:lnTo>
                  <a:lnTo>
                    <a:pt x="447" y="41"/>
                  </a:lnTo>
                  <a:lnTo>
                    <a:pt x="431" y="33"/>
                  </a:lnTo>
                  <a:lnTo>
                    <a:pt x="390" y="33"/>
                  </a:lnTo>
                  <a:lnTo>
                    <a:pt x="414" y="41"/>
                  </a:lnTo>
                  <a:lnTo>
                    <a:pt x="406" y="53"/>
                  </a:lnTo>
                  <a:lnTo>
                    <a:pt x="390" y="45"/>
                  </a:lnTo>
                  <a:lnTo>
                    <a:pt x="340" y="37"/>
                  </a:lnTo>
                  <a:lnTo>
                    <a:pt x="324" y="53"/>
                  </a:lnTo>
                  <a:lnTo>
                    <a:pt x="299" y="62"/>
                  </a:lnTo>
                  <a:lnTo>
                    <a:pt x="275" y="74"/>
                  </a:lnTo>
                  <a:lnTo>
                    <a:pt x="271" y="78"/>
                  </a:lnTo>
                  <a:lnTo>
                    <a:pt x="258" y="78"/>
                  </a:lnTo>
                  <a:lnTo>
                    <a:pt x="250" y="86"/>
                  </a:lnTo>
                  <a:lnTo>
                    <a:pt x="242" y="94"/>
                  </a:lnTo>
                  <a:lnTo>
                    <a:pt x="230" y="98"/>
                  </a:lnTo>
                  <a:lnTo>
                    <a:pt x="226" y="107"/>
                  </a:lnTo>
                  <a:lnTo>
                    <a:pt x="209" y="119"/>
                  </a:lnTo>
                  <a:lnTo>
                    <a:pt x="201" y="127"/>
                  </a:lnTo>
                  <a:lnTo>
                    <a:pt x="193" y="135"/>
                  </a:lnTo>
                  <a:lnTo>
                    <a:pt x="201" y="144"/>
                  </a:lnTo>
                  <a:lnTo>
                    <a:pt x="176" y="152"/>
                  </a:lnTo>
                  <a:lnTo>
                    <a:pt x="189" y="168"/>
                  </a:lnTo>
                  <a:lnTo>
                    <a:pt x="180" y="168"/>
                  </a:lnTo>
                  <a:lnTo>
                    <a:pt x="135" y="193"/>
                  </a:lnTo>
                  <a:lnTo>
                    <a:pt x="144" y="189"/>
                  </a:lnTo>
                  <a:lnTo>
                    <a:pt x="127" y="201"/>
                  </a:lnTo>
                  <a:lnTo>
                    <a:pt x="127" y="226"/>
                  </a:lnTo>
                  <a:lnTo>
                    <a:pt x="139" y="234"/>
                  </a:lnTo>
                  <a:lnTo>
                    <a:pt x="119" y="250"/>
                  </a:lnTo>
                  <a:lnTo>
                    <a:pt x="86" y="267"/>
                  </a:lnTo>
                  <a:lnTo>
                    <a:pt x="135" y="267"/>
                  </a:lnTo>
                  <a:lnTo>
                    <a:pt x="127" y="283"/>
                  </a:lnTo>
                  <a:lnTo>
                    <a:pt x="119" y="283"/>
                  </a:lnTo>
                  <a:lnTo>
                    <a:pt x="107" y="275"/>
                  </a:lnTo>
                  <a:lnTo>
                    <a:pt x="94" y="283"/>
                  </a:lnTo>
                  <a:lnTo>
                    <a:pt x="94" y="295"/>
                  </a:lnTo>
                  <a:lnTo>
                    <a:pt x="86" y="291"/>
                  </a:lnTo>
                  <a:lnTo>
                    <a:pt x="82" y="299"/>
                  </a:lnTo>
                  <a:lnTo>
                    <a:pt x="82" y="312"/>
                  </a:lnTo>
                  <a:lnTo>
                    <a:pt x="74" y="316"/>
                  </a:lnTo>
                  <a:lnTo>
                    <a:pt x="78" y="332"/>
                  </a:lnTo>
                  <a:lnTo>
                    <a:pt x="66" y="336"/>
                  </a:lnTo>
                  <a:lnTo>
                    <a:pt x="45" y="349"/>
                  </a:lnTo>
                  <a:lnTo>
                    <a:pt x="62" y="357"/>
                  </a:lnTo>
                  <a:lnTo>
                    <a:pt x="86" y="361"/>
                  </a:lnTo>
                  <a:lnTo>
                    <a:pt x="74" y="377"/>
                  </a:lnTo>
                  <a:lnTo>
                    <a:pt x="94" y="377"/>
                  </a:lnTo>
                  <a:lnTo>
                    <a:pt x="74" y="390"/>
                  </a:lnTo>
                  <a:lnTo>
                    <a:pt x="98" y="402"/>
                  </a:lnTo>
                  <a:lnTo>
                    <a:pt x="86" y="418"/>
                  </a:lnTo>
                  <a:lnTo>
                    <a:pt x="78" y="431"/>
                  </a:lnTo>
                  <a:lnTo>
                    <a:pt x="119" y="423"/>
                  </a:lnTo>
                  <a:lnTo>
                    <a:pt x="98" y="447"/>
                  </a:lnTo>
                  <a:lnTo>
                    <a:pt x="139" y="427"/>
                  </a:lnTo>
                  <a:lnTo>
                    <a:pt x="98" y="472"/>
                  </a:lnTo>
                  <a:lnTo>
                    <a:pt x="135" y="451"/>
                  </a:lnTo>
                  <a:lnTo>
                    <a:pt x="127" y="464"/>
                  </a:lnTo>
                  <a:lnTo>
                    <a:pt x="78" y="517"/>
                  </a:lnTo>
                  <a:lnTo>
                    <a:pt x="33" y="513"/>
                  </a:lnTo>
                  <a:lnTo>
                    <a:pt x="45" y="542"/>
                  </a:lnTo>
                  <a:lnTo>
                    <a:pt x="12" y="566"/>
                  </a:lnTo>
                  <a:lnTo>
                    <a:pt x="45" y="570"/>
                  </a:lnTo>
                  <a:lnTo>
                    <a:pt x="25" y="578"/>
                  </a:lnTo>
                  <a:lnTo>
                    <a:pt x="0" y="624"/>
                  </a:lnTo>
                  <a:lnTo>
                    <a:pt x="12" y="603"/>
                  </a:lnTo>
                  <a:lnTo>
                    <a:pt x="0" y="628"/>
                  </a:lnTo>
                  <a:lnTo>
                    <a:pt x="25" y="615"/>
                  </a:lnTo>
                  <a:lnTo>
                    <a:pt x="12" y="644"/>
                  </a:lnTo>
                  <a:lnTo>
                    <a:pt x="41" y="636"/>
                  </a:lnTo>
                  <a:lnTo>
                    <a:pt x="21" y="673"/>
                  </a:lnTo>
                  <a:lnTo>
                    <a:pt x="49" y="652"/>
                  </a:lnTo>
                  <a:lnTo>
                    <a:pt x="25" y="702"/>
                  </a:lnTo>
                  <a:lnTo>
                    <a:pt x="49" y="714"/>
                  </a:lnTo>
                  <a:lnTo>
                    <a:pt x="29" y="734"/>
                  </a:lnTo>
                  <a:lnTo>
                    <a:pt x="37" y="738"/>
                  </a:lnTo>
                  <a:lnTo>
                    <a:pt x="53" y="734"/>
                  </a:lnTo>
                  <a:lnTo>
                    <a:pt x="37" y="751"/>
                  </a:lnTo>
                  <a:lnTo>
                    <a:pt x="45" y="751"/>
                  </a:lnTo>
                  <a:lnTo>
                    <a:pt x="53" y="751"/>
                  </a:lnTo>
                  <a:lnTo>
                    <a:pt x="53" y="759"/>
                  </a:lnTo>
                  <a:lnTo>
                    <a:pt x="70" y="767"/>
                  </a:lnTo>
                  <a:lnTo>
                    <a:pt x="86" y="763"/>
                  </a:lnTo>
                  <a:lnTo>
                    <a:pt x="94" y="771"/>
                  </a:lnTo>
                  <a:lnTo>
                    <a:pt x="127" y="767"/>
                  </a:lnTo>
                  <a:lnTo>
                    <a:pt x="139" y="755"/>
                  </a:lnTo>
                  <a:lnTo>
                    <a:pt x="148" y="734"/>
                  </a:lnTo>
                  <a:lnTo>
                    <a:pt x="156" y="775"/>
                  </a:lnTo>
                  <a:lnTo>
                    <a:pt x="168" y="767"/>
                  </a:lnTo>
                  <a:lnTo>
                    <a:pt x="164" y="792"/>
                  </a:lnTo>
                  <a:lnTo>
                    <a:pt x="189" y="788"/>
                  </a:lnTo>
                  <a:lnTo>
                    <a:pt x="197" y="829"/>
                  </a:lnTo>
                  <a:lnTo>
                    <a:pt x="209" y="788"/>
                  </a:lnTo>
                  <a:lnTo>
                    <a:pt x="217" y="808"/>
                  </a:lnTo>
                  <a:lnTo>
                    <a:pt x="234" y="792"/>
                  </a:lnTo>
                  <a:lnTo>
                    <a:pt x="230" y="812"/>
                  </a:lnTo>
                  <a:lnTo>
                    <a:pt x="263" y="784"/>
                  </a:lnTo>
                  <a:lnTo>
                    <a:pt x="283" y="775"/>
                  </a:lnTo>
                  <a:lnTo>
                    <a:pt x="242" y="542"/>
                  </a:lnTo>
                  <a:lnTo>
                    <a:pt x="258" y="550"/>
                  </a:lnTo>
                  <a:lnTo>
                    <a:pt x="267" y="537"/>
                  </a:lnTo>
                  <a:lnTo>
                    <a:pt x="267" y="550"/>
                  </a:lnTo>
                  <a:lnTo>
                    <a:pt x="275" y="554"/>
                  </a:lnTo>
                  <a:lnTo>
                    <a:pt x="283" y="521"/>
                  </a:lnTo>
                  <a:lnTo>
                    <a:pt x="279" y="517"/>
                  </a:lnTo>
                  <a:lnTo>
                    <a:pt x="275" y="509"/>
                  </a:lnTo>
                  <a:lnTo>
                    <a:pt x="267" y="488"/>
                  </a:lnTo>
                  <a:lnTo>
                    <a:pt x="263" y="455"/>
                  </a:lnTo>
                  <a:lnTo>
                    <a:pt x="271" y="423"/>
                  </a:lnTo>
                  <a:lnTo>
                    <a:pt x="271" y="402"/>
                  </a:lnTo>
                  <a:lnTo>
                    <a:pt x="271" y="394"/>
                  </a:lnTo>
                  <a:lnTo>
                    <a:pt x="271" y="382"/>
                  </a:lnTo>
                  <a:lnTo>
                    <a:pt x="275" y="369"/>
                  </a:lnTo>
                  <a:lnTo>
                    <a:pt x="275" y="361"/>
                  </a:lnTo>
                  <a:lnTo>
                    <a:pt x="279" y="353"/>
                  </a:lnTo>
                  <a:lnTo>
                    <a:pt x="283" y="341"/>
                  </a:lnTo>
                  <a:lnTo>
                    <a:pt x="283" y="332"/>
                  </a:lnTo>
                  <a:lnTo>
                    <a:pt x="291" y="324"/>
                  </a:lnTo>
                  <a:lnTo>
                    <a:pt x="295" y="316"/>
                  </a:lnTo>
                  <a:lnTo>
                    <a:pt x="299" y="308"/>
                  </a:lnTo>
                  <a:lnTo>
                    <a:pt x="308" y="299"/>
                  </a:lnTo>
                  <a:lnTo>
                    <a:pt x="312" y="291"/>
                  </a:lnTo>
                  <a:lnTo>
                    <a:pt x="320" y="283"/>
                  </a:lnTo>
                  <a:lnTo>
                    <a:pt x="328" y="279"/>
                  </a:lnTo>
                  <a:lnTo>
                    <a:pt x="336" y="271"/>
                  </a:lnTo>
                  <a:lnTo>
                    <a:pt x="345" y="267"/>
                  </a:lnTo>
                  <a:lnTo>
                    <a:pt x="353" y="263"/>
                  </a:lnTo>
                  <a:lnTo>
                    <a:pt x="361" y="254"/>
                  </a:lnTo>
                  <a:lnTo>
                    <a:pt x="369" y="254"/>
                  </a:lnTo>
                  <a:lnTo>
                    <a:pt x="381" y="250"/>
                  </a:lnTo>
                  <a:lnTo>
                    <a:pt x="390" y="246"/>
                  </a:lnTo>
                  <a:lnTo>
                    <a:pt x="398" y="246"/>
                  </a:lnTo>
                  <a:lnTo>
                    <a:pt x="410" y="242"/>
                  </a:lnTo>
                  <a:lnTo>
                    <a:pt x="418" y="242"/>
                  </a:lnTo>
                  <a:lnTo>
                    <a:pt x="431" y="242"/>
                  </a:lnTo>
                  <a:lnTo>
                    <a:pt x="439" y="242"/>
                  </a:lnTo>
                  <a:lnTo>
                    <a:pt x="451" y="246"/>
                  </a:lnTo>
                  <a:lnTo>
                    <a:pt x="500" y="238"/>
                  </a:lnTo>
                  <a:lnTo>
                    <a:pt x="566" y="230"/>
                  </a:lnTo>
                  <a:lnTo>
                    <a:pt x="587" y="242"/>
                  </a:lnTo>
                  <a:lnTo>
                    <a:pt x="628" y="222"/>
                  </a:lnTo>
                  <a:lnTo>
                    <a:pt x="628" y="230"/>
                  </a:lnTo>
                  <a:lnTo>
                    <a:pt x="656" y="222"/>
                  </a:lnTo>
                  <a:lnTo>
                    <a:pt x="656" y="230"/>
                  </a:lnTo>
                  <a:lnTo>
                    <a:pt x="669" y="226"/>
                  </a:lnTo>
                  <a:lnTo>
                    <a:pt x="673" y="222"/>
                  </a:lnTo>
                  <a:lnTo>
                    <a:pt x="677" y="217"/>
                  </a:lnTo>
                  <a:lnTo>
                    <a:pt x="681" y="217"/>
                  </a:lnTo>
                  <a:lnTo>
                    <a:pt x="685" y="213"/>
                  </a:lnTo>
                  <a:lnTo>
                    <a:pt x="689" y="213"/>
                  </a:lnTo>
                  <a:lnTo>
                    <a:pt x="693" y="213"/>
                  </a:lnTo>
                  <a:lnTo>
                    <a:pt x="697" y="213"/>
                  </a:lnTo>
                  <a:lnTo>
                    <a:pt x="701" y="217"/>
                  </a:lnTo>
                  <a:lnTo>
                    <a:pt x="706" y="217"/>
                  </a:lnTo>
                  <a:lnTo>
                    <a:pt x="710" y="222"/>
                  </a:lnTo>
                  <a:lnTo>
                    <a:pt x="714" y="222"/>
                  </a:lnTo>
                  <a:lnTo>
                    <a:pt x="718" y="226"/>
                  </a:lnTo>
                  <a:lnTo>
                    <a:pt x="718" y="230"/>
                  </a:lnTo>
                  <a:lnTo>
                    <a:pt x="722" y="234"/>
                  </a:lnTo>
                  <a:lnTo>
                    <a:pt x="722" y="246"/>
                  </a:lnTo>
                  <a:lnTo>
                    <a:pt x="726" y="254"/>
                  </a:lnTo>
                  <a:lnTo>
                    <a:pt x="726" y="263"/>
                  </a:lnTo>
                  <a:lnTo>
                    <a:pt x="726" y="275"/>
                  </a:lnTo>
                  <a:lnTo>
                    <a:pt x="730" y="283"/>
                  </a:lnTo>
                  <a:lnTo>
                    <a:pt x="726" y="295"/>
                  </a:lnTo>
                  <a:lnTo>
                    <a:pt x="734" y="304"/>
                  </a:lnTo>
                  <a:lnTo>
                    <a:pt x="738" y="316"/>
                  </a:lnTo>
                  <a:lnTo>
                    <a:pt x="747" y="324"/>
                  </a:lnTo>
                  <a:lnTo>
                    <a:pt x="755" y="332"/>
                  </a:lnTo>
                  <a:lnTo>
                    <a:pt x="763" y="345"/>
                  </a:lnTo>
                  <a:lnTo>
                    <a:pt x="771" y="353"/>
                  </a:lnTo>
                  <a:lnTo>
                    <a:pt x="779" y="361"/>
                  </a:lnTo>
                  <a:lnTo>
                    <a:pt x="788" y="369"/>
                  </a:lnTo>
                  <a:lnTo>
                    <a:pt x="800" y="394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19" name="Freeform 7"/>
            <p:cNvSpPr>
              <a:spLocks/>
            </p:cNvSpPr>
            <p:nvPr/>
          </p:nvSpPr>
          <p:spPr bwMode="auto">
            <a:xfrm>
              <a:off x="4272" y="0"/>
              <a:ext cx="1116" cy="829"/>
            </a:xfrm>
            <a:custGeom>
              <a:avLst/>
              <a:gdLst>
                <a:gd name="T0" fmla="*/ 812 w 1116"/>
                <a:gd name="T1" fmla="*/ 578 h 829"/>
                <a:gd name="T2" fmla="*/ 792 w 1116"/>
                <a:gd name="T3" fmla="*/ 714 h 829"/>
                <a:gd name="T4" fmla="*/ 788 w 1116"/>
                <a:gd name="T5" fmla="*/ 755 h 829"/>
                <a:gd name="T6" fmla="*/ 833 w 1116"/>
                <a:gd name="T7" fmla="*/ 763 h 829"/>
                <a:gd name="T8" fmla="*/ 857 w 1116"/>
                <a:gd name="T9" fmla="*/ 751 h 829"/>
                <a:gd name="T10" fmla="*/ 894 w 1116"/>
                <a:gd name="T11" fmla="*/ 775 h 829"/>
                <a:gd name="T12" fmla="*/ 948 w 1116"/>
                <a:gd name="T13" fmla="*/ 714 h 829"/>
                <a:gd name="T14" fmla="*/ 997 w 1116"/>
                <a:gd name="T15" fmla="*/ 652 h 829"/>
                <a:gd name="T16" fmla="*/ 1071 w 1116"/>
                <a:gd name="T17" fmla="*/ 640 h 829"/>
                <a:gd name="T18" fmla="*/ 1058 w 1116"/>
                <a:gd name="T19" fmla="*/ 550 h 829"/>
                <a:gd name="T20" fmla="*/ 1079 w 1116"/>
                <a:gd name="T21" fmla="*/ 459 h 829"/>
                <a:gd name="T22" fmla="*/ 972 w 1116"/>
                <a:gd name="T23" fmla="*/ 377 h 829"/>
                <a:gd name="T24" fmla="*/ 972 w 1116"/>
                <a:gd name="T25" fmla="*/ 283 h 829"/>
                <a:gd name="T26" fmla="*/ 902 w 1116"/>
                <a:gd name="T27" fmla="*/ 193 h 829"/>
                <a:gd name="T28" fmla="*/ 857 w 1116"/>
                <a:gd name="T29" fmla="*/ 119 h 829"/>
                <a:gd name="T30" fmla="*/ 747 w 1116"/>
                <a:gd name="T31" fmla="*/ 90 h 829"/>
                <a:gd name="T32" fmla="*/ 693 w 1116"/>
                <a:gd name="T33" fmla="*/ 53 h 829"/>
                <a:gd name="T34" fmla="*/ 628 w 1116"/>
                <a:gd name="T35" fmla="*/ 74 h 829"/>
                <a:gd name="T36" fmla="*/ 566 w 1116"/>
                <a:gd name="T37" fmla="*/ 8 h 829"/>
                <a:gd name="T38" fmla="*/ 492 w 1116"/>
                <a:gd name="T39" fmla="*/ 21 h 829"/>
                <a:gd name="T40" fmla="*/ 447 w 1116"/>
                <a:gd name="T41" fmla="*/ 41 h 829"/>
                <a:gd name="T42" fmla="*/ 390 w 1116"/>
                <a:gd name="T43" fmla="*/ 45 h 829"/>
                <a:gd name="T44" fmla="*/ 271 w 1116"/>
                <a:gd name="T45" fmla="*/ 78 h 829"/>
                <a:gd name="T46" fmla="*/ 226 w 1116"/>
                <a:gd name="T47" fmla="*/ 107 h 829"/>
                <a:gd name="T48" fmla="*/ 176 w 1116"/>
                <a:gd name="T49" fmla="*/ 152 h 829"/>
                <a:gd name="T50" fmla="*/ 127 w 1116"/>
                <a:gd name="T51" fmla="*/ 201 h 829"/>
                <a:gd name="T52" fmla="*/ 135 w 1116"/>
                <a:gd name="T53" fmla="*/ 267 h 829"/>
                <a:gd name="T54" fmla="*/ 94 w 1116"/>
                <a:gd name="T55" fmla="*/ 295 h 829"/>
                <a:gd name="T56" fmla="*/ 78 w 1116"/>
                <a:gd name="T57" fmla="*/ 332 h 829"/>
                <a:gd name="T58" fmla="*/ 74 w 1116"/>
                <a:gd name="T59" fmla="*/ 377 h 829"/>
                <a:gd name="T60" fmla="*/ 78 w 1116"/>
                <a:gd name="T61" fmla="*/ 431 h 829"/>
                <a:gd name="T62" fmla="*/ 135 w 1116"/>
                <a:gd name="T63" fmla="*/ 451 h 829"/>
                <a:gd name="T64" fmla="*/ 12 w 1116"/>
                <a:gd name="T65" fmla="*/ 566 h 829"/>
                <a:gd name="T66" fmla="*/ 0 w 1116"/>
                <a:gd name="T67" fmla="*/ 628 h 829"/>
                <a:gd name="T68" fmla="*/ 49 w 1116"/>
                <a:gd name="T69" fmla="*/ 652 h 829"/>
                <a:gd name="T70" fmla="*/ 53 w 1116"/>
                <a:gd name="T71" fmla="*/ 734 h 829"/>
                <a:gd name="T72" fmla="*/ 70 w 1116"/>
                <a:gd name="T73" fmla="*/ 767 h 829"/>
                <a:gd name="T74" fmla="*/ 148 w 1116"/>
                <a:gd name="T75" fmla="*/ 734 h 829"/>
                <a:gd name="T76" fmla="*/ 197 w 1116"/>
                <a:gd name="T77" fmla="*/ 829 h 829"/>
                <a:gd name="T78" fmla="*/ 263 w 1116"/>
                <a:gd name="T79" fmla="*/ 784 h 829"/>
                <a:gd name="T80" fmla="*/ 267 w 1116"/>
                <a:gd name="T81" fmla="*/ 550 h 829"/>
                <a:gd name="T82" fmla="*/ 267 w 1116"/>
                <a:gd name="T83" fmla="*/ 488 h 829"/>
                <a:gd name="T84" fmla="*/ 271 w 1116"/>
                <a:gd name="T85" fmla="*/ 382 h 829"/>
                <a:gd name="T86" fmla="*/ 283 w 1116"/>
                <a:gd name="T87" fmla="*/ 332 h 829"/>
                <a:gd name="T88" fmla="*/ 312 w 1116"/>
                <a:gd name="T89" fmla="*/ 291 h 829"/>
                <a:gd name="T90" fmla="*/ 353 w 1116"/>
                <a:gd name="T91" fmla="*/ 263 h 829"/>
                <a:gd name="T92" fmla="*/ 398 w 1116"/>
                <a:gd name="T93" fmla="*/ 246 h 829"/>
                <a:gd name="T94" fmla="*/ 451 w 1116"/>
                <a:gd name="T95" fmla="*/ 246 h 829"/>
                <a:gd name="T96" fmla="*/ 628 w 1116"/>
                <a:gd name="T97" fmla="*/ 222 h 829"/>
                <a:gd name="T98" fmla="*/ 669 w 1116"/>
                <a:gd name="T99" fmla="*/ 226 h 829"/>
                <a:gd name="T100" fmla="*/ 689 w 1116"/>
                <a:gd name="T101" fmla="*/ 213 h 829"/>
                <a:gd name="T102" fmla="*/ 710 w 1116"/>
                <a:gd name="T103" fmla="*/ 222 h 829"/>
                <a:gd name="T104" fmla="*/ 722 w 1116"/>
                <a:gd name="T105" fmla="*/ 234 h 829"/>
                <a:gd name="T106" fmla="*/ 726 w 1116"/>
                <a:gd name="T107" fmla="*/ 275 h 829"/>
                <a:gd name="T108" fmla="*/ 738 w 1116"/>
                <a:gd name="T109" fmla="*/ 316 h 829"/>
                <a:gd name="T110" fmla="*/ 779 w 1116"/>
                <a:gd name="T111" fmla="*/ 361 h 8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16"/>
                <a:gd name="T169" fmla="*/ 0 h 829"/>
                <a:gd name="T170" fmla="*/ 1116 w 1116"/>
                <a:gd name="T171" fmla="*/ 829 h 8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16" h="829">
                  <a:moveTo>
                    <a:pt x="800" y="394"/>
                  </a:moveTo>
                  <a:lnTo>
                    <a:pt x="800" y="431"/>
                  </a:lnTo>
                  <a:lnTo>
                    <a:pt x="800" y="468"/>
                  </a:lnTo>
                  <a:lnTo>
                    <a:pt x="808" y="546"/>
                  </a:lnTo>
                  <a:lnTo>
                    <a:pt x="812" y="578"/>
                  </a:lnTo>
                  <a:lnTo>
                    <a:pt x="816" y="595"/>
                  </a:lnTo>
                  <a:lnTo>
                    <a:pt x="816" y="611"/>
                  </a:lnTo>
                  <a:lnTo>
                    <a:pt x="804" y="661"/>
                  </a:lnTo>
                  <a:lnTo>
                    <a:pt x="792" y="714"/>
                  </a:lnTo>
                  <a:lnTo>
                    <a:pt x="788" y="714"/>
                  </a:lnTo>
                  <a:lnTo>
                    <a:pt x="792" y="722"/>
                  </a:lnTo>
                  <a:lnTo>
                    <a:pt x="792" y="734"/>
                  </a:lnTo>
                  <a:lnTo>
                    <a:pt x="792" y="747"/>
                  </a:lnTo>
                  <a:lnTo>
                    <a:pt x="788" y="755"/>
                  </a:lnTo>
                  <a:lnTo>
                    <a:pt x="796" y="759"/>
                  </a:lnTo>
                  <a:lnTo>
                    <a:pt x="804" y="747"/>
                  </a:lnTo>
                  <a:lnTo>
                    <a:pt x="812" y="751"/>
                  </a:lnTo>
                  <a:lnTo>
                    <a:pt x="816" y="738"/>
                  </a:lnTo>
                  <a:lnTo>
                    <a:pt x="833" y="763"/>
                  </a:lnTo>
                  <a:lnTo>
                    <a:pt x="833" y="738"/>
                  </a:lnTo>
                  <a:lnTo>
                    <a:pt x="849" y="734"/>
                  </a:lnTo>
                  <a:lnTo>
                    <a:pt x="845" y="759"/>
                  </a:lnTo>
                  <a:lnTo>
                    <a:pt x="849" y="767"/>
                  </a:lnTo>
                  <a:lnTo>
                    <a:pt x="857" y="751"/>
                  </a:lnTo>
                  <a:lnTo>
                    <a:pt x="861" y="767"/>
                  </a:lnTo>
                  <a:lnTo>
                    <a:pt x="878" y="751"/>
                  </a:lnTo>
                  <a:lnTo>
                    <a:pt x="874" y="775"/>
                  </a:lnTo>
                  <a:lnTo>
                    <a:pt x="890" y="763"/>
                  </a:lnTo>
                  <a:lnTo>
                    <a:pt x="894" y="775"/>
                  </a:lnTo>
                  <a:lnTo>
                    <a:pt x="907" y="751"/>
                  </a:lnTo>
                  <a:lnTo>
                    <a:pt x="907" y="714"/>
                  </a:lnTo>
                  <a:lnTo>
                    <a:pt x="923" y="730"/>
                  </a:lnTo>
                  <a:lnTo>
                    <a:pt x="911" y="697"/>
                  </a:lnTo>
                  <a:lnTo>
                    <a:pt x="948" y="714"/>
                  </a:lnTo>
                  <a:lnTo>
                    <a:pt x="956" y="685"/>
                  </a:lnTo>
                  <a:lnTo>
                    <a:pt x="984" y="702"/>
                  </a:lnTo>
                  <a:lnTo>
                    <a:pt x="968" y="677"/>
                  </a:lnTo>
                  <a:lnTo>
                    <a:pt x="997" y="693"/>
                  </a:lnTo>
                  <a:lnTo>
                    <a:pt x="997" y="652"/>
                  </a:lnTo>
                  <a:lnTo>
                    <a:pt x="1017" y="656"/>
                  </a:lnTo>
                  <a:lnTo>
                    <a:pt x="997" y="624"/>
                  </a:lnTo>
                  <a:lnTo>
                    <a:pt x="1009" y="628"/>
                  </a:lnTo>
                  <a:lnTo>
                    <a:pt x="997" y="599"/>
                  </a:lnTo>
                  <a:lnTo>
                    <a:pt x="1071" y="640"/>
                  </a:lnTo>
                  <a:lnTo>
                    <a:pt x="1038" y="611"/>
                  </a:lnTo>
                  <a:lnTo>
                    <a:pt x="1017" y="570"/>
                  </a:lnTo>
                  <a:lnTo>
                    <a:pt x="1050" y="574"/>
                  </a:lnTo>
                  <a:lnTo>
                    <a:pt x="1046" y="542"/>
                  </a:lnTo>
                  <a:lnTo>
                    <a:pt x="1058" y="550"/>
                  </a:lnTo>
                  <a:lnTo>
                    <a:pt x="1038" y="472"/>
                  </a:lnTo>
                  <a:lnTo>
                    <a:pt x="1103" y="496"/>
                  </a:lnTo>
                  <a:lnTo>
                    <a:pt x="1116" y="521"/>
                  </a:lnTo>
                  <a:lnTo>
                    <a:pt x="1112" y="492"/>
                  </a:lnTo>
                  <a:lnTo>
                    <a:pt x="1079" y="459"/>
                  </a:lnTo>
                  <a:lnTo>
                    <a:pt x="1058" y="427"/>
                  </a:lnTo>
                  <a:lnTo>
                    <a:pt x="1034" y="398"/>
                  </a:lnTo>
                  <a:lnTo>
                    <a:pt x="1009" y="398"/>
                  </a:lnTo>
                  <a:lnTo>
                    <a:pt x="1001" y="382"/>
                  </a:lnTo>
                  <a:lnTo>
                    <a:pt x="972" y="377"/>
                  </a:lnTo>
                  <a:lnTo>
                    <a:pt x="989" y="361"/>
                  </a:lnTo>
                  <a:lnTo>
                    <a:pt x="956" y="332"/>
                  </a:lnTo>
                  <a:lnTo>
                    <a:pt x="1001" y="324"/>
                  </a:lnTo>
                  <a:lnTo>
                    <a:pt x="948" y="308"/>
                  </a:lnTo>
                  <a:lnTo>
                    <a:pt x="972" y="283"/>
                  </a:lnTo>
                  <a:lnTo>
                    <a:pt x="956" y="246"/>
                  </a:lnTo>
                  <a:lnTo>
                    <a:pt x="964" y="217"/>
                  </a:lnTo>
                  <a:lnTo>
                    <a:pt x="943" y="217"/>
                  </a:lnTo>
                  <a:lnTo>
                    <a:pt x="948" y="201"/>
                  </a:lnTo>
                  <a:lnTo>
                    <a:pt x="902" y="193"/>
                  </a:lnTo>
                  <a:lnTo>
                    <a:pt x="890" y="176"/>
                  </a:lnTo>
                  <a:lnTo>
                    <a:pt x="825" y="156"/>
                  </a:lnTo>
                  <a:lnTo>
                    <a:pt x="849" y="152"/>
                  </a:lnTo>
                  <a:lnTo>
                    <a:pt x="820" y="131"/>
                  </a:lnTo>
                  <a:lnTo>
                    <a:pt x="857" y="119"/>
                  </a:lnTo>
                  <a:lnTo>
                    <a:pt x="788" y="119"/>
                  </a:lnTo>
                  <a:lnTo>
                    <a:pt x="816" y="98"/>
                  </a:lnTo>
                  <a:lnTo>
                    <a:pt x="775" y="90"/>
                  </a:lnTo>
                  <a:lnTo>
                    <a:pt x="747" y="90"/>
                  </a:lnTo>
                  <a:lnTo>
                    <a:pt x="747" y="78"/>
                  </a:lnTo>
                  <a:lnTo>
                    <a:pt x="706" y="82"/>
                  </a:lnTo>
                  <a:lnTo>
                    <a:pt x="722" y="66"/>
                  </a:lnTo>
                  <a:lnTo>
                    <a:pt x="693" y="74"/>
                  </a:lnTo>
                  <a:lnTo>
                    <a:pt x="693" y="53"/>
                  </a:lnTo>
                  <a:lnTo>
                    <a:pt x="673" y="66"/>
                  </a:lnTo>
                  <a:lnTo>
                    <a:pt x="656" y="66"/>
                  </a:lnTo>
                  <a:lnTo>
                    <a:pt x="652" y="41"/>
                  </a:lnTo>
                  <a:lnTo>
                    <a:pt x="640" y="49"/>
                  </a:lnTo>
                  <a:lnTo>
                    <a:pt x="628" y="74"/>
                  </a:lnTo>
                  <a:lnTo>
                    <a:pt x="628" y="53"/>
                  </a:lnTo>
                  <a:lnTo>
                    <a:pt x="615" y="74"/>
                  </a:lnTo>
                  <a:lnTo>
                    <a:pt x="603" y="37"/>
                  </a:lnTo>
                  <a:lnTo>
                    <a:pt x="582" y="21"/>
                  </a:lnTo>
                  <a:lnTo>
                    <a:pt x="566" y="8"/>
                  </a:lnTo>
                  <a:lnTo>
                    <a:pt x="570" y="33"/>
                  </a:lnTo>
                  <a:lnTo>
                    <a:pt x="525" y="0"/>
                  </a:lnTo>
                  <a:lnTo>
                    <a:pt x="517" y="12"/>
                  </a:lnTo>
                  <a:lnTo>
                    <a:pt x="533" y="37"/>
                  </a:lnTo>
                  <a:lnTo>
                    <a:pt x="492" y="21"/>
                  </a:lnTo>
                  <a:lnTo>
                    <a:pt x="496" y="37"/>
                  </a:lnTo>
                  <a:lnTo>
                    <a:pt x="476" y="29"/>
                  </a:lnTo>
                  <a:lnTo>
                    <a:pt x="443" y="33"/>
                  </a:lnTo>
                  <a:lnTo>
                    <a:pt x="468" y="41"/>
                  </a:lnTo>
                  <a:lnTo>
                    <a:pt x="447" y="41"/>
                  </a:lnTo>
                  <a:lnTo>
                    <a:pt x="431" y="33"/>
                  </a:lnTo>
                  <a:lnTo>
                    <a:pt x="390" y="33"/>
                  </a:lnTo>
                  <a:lnTo>
                    <a:pt x="414" y="41"/>
                  </a:lnTo>
                  <a:lnTo>
                    <a:pt x="406" y="53"/>
                  </a:lnTo>
                  <a:lnTo>
                    <a:pt x="390" y="45"/>
                  </a:lnTo>
                  <a:lnTo>
                    <a:pt x="340" y="37"/>
                  </a:lnTo>
                  <a:lnTo>
                    <a:pt x="324" y="53"/>
                  </a:lnTo>
                  <a:lnTo>
                    <a:pt x="299" y="62"/>
                  </a:lnTo>
                  <a:lnTo>
                    <a:pt x="275" y="74"/>
                  </a:lnTo>
                  <a:lnTo>
                    <a:pt x="271" y="78"/>
                  </a:lnTo>
                  <a:lnTo>
                    <a:pt x="258" y="78"/>
                  </a:lnTo>
                  <a:lnTo>
                    <a:pt x="250" y="86"/>
                  </a:lnTo>
                  <a:lnTo>
                    <a:pt x="242" y="94"/>
                  </a:lnTo>
                  <a:lnTo>
                    <a:pt x="230" y="98"/>
                  </a:lnTo>
                  <a:lnTo>
                    <a:pt x="226" y="107"/>
                  </a:lnTo>
                  <a:lnTo>
                    <a:pt x="209" y="119"/>
                  </a:lnTo>
                  <a:lnTo>
                    <a:pt x="201" y="127"/>
                  </a:lnTo>
                  <a:lnTo>
                    <a:pt x="193" y="135"/>
                  </a:lnTo>
                  <a:lnTo>
                    <a:pt x="201" y="144"/>
                  </a:lnTo>
                  <a:lnTo>
                    <a:pt x="176" y="152"/>
                  </a:lnTo>
                  <a:lnTo>
                    <a:pt x="189" y="168"/>
                  </a:lnTo>
                  <a:lnTo>
                    <a:pt x="180" y="168"/>
                  </a:lnTo>
                  <a:lnTo>
                    <a:pt x="135" y="193"/>
                  </a:lnTo>
                  <a:lnTo>
                    <a:pt x="144" y="189"/>
                  </a:lnTo>
                  <a:lnTo>
                    <a:pt x="127" y="201"/>
                  </a:lnTo>
                  <a:lnTo>
                    <a:pt x="127" y="226"/>
                  </a:lnTo>
                  <a:lnTo>
                    <a:pt x="139" y="234"/>
                  </a:lnTo>
                  <a:lnTo>
                    <a:pt x="119" y="250"/>
                  </a:lnTo>
                  <a:lnTo>
                    <a:pt x="86" y="267"/>
                  </a:lnTo>
                  <a:lnTo>
                    <a:pt x="135" y="267"/>
                  </a:lnTo>
                  <a:lnTo>
                    <a:pt x="127" y="283"/>
                  </a:lnTo>
                  <a:lnTo>
                    <a:pt x="119" y="283"/>
                  </a:lnTo>
                  <a:lnTo>
                    <a:pt x="107" y="275"/>
                  </a:lnTo>
                  <a:lnTo>
                    <a:pt x="94" y="283"/>
                  </a:lnTo>
                  <a:lnTo>
                    <a:pt x="94" y="295"/>
                  </a:lnTo>
                  <a:lnTo>
                    <a:pt x="86" y="291"/>
                  </a:lnTo>
                  <a:lnTo>
                    <a:pt x="82" y="299"/>
                  </a:lnTo>
                  <a:lnTo>
                    <a:pt x="82" y="312"/>
                  </a:lnTo>
                  <a:lnTo>
                    <a:pt x="74" y="316"/>
                  </a:lnTo>
                  <a:lnTo>
                    <a:pt x="78" y="332"/>
                  </a:lnTo>
                  <a:lnTo>
                    <a:pt x="66" y="336"/>
                  </a:lnTo>
                  <a:lnTo>
                    <a:pt x="45" y="349"/>
                  </a:lnTo>
                  <a:lnTo>
                    <a:pt x="62" y="357"/>
                  </a:lnTo>
                  <a:lnTo>
                    <a:pt x="86" y="361"/>
                  </a:lnTo>
                  <a:lnTo>
                    <a:pt x="74" y="377"/>
                  </a:lnTo>
                  <a:lnTo>
                    <a:pt x="94" y="377"/>
                  </a:lnTo>
                  <a:lnTo>
                    <a:pt x="74" y="390"/>
                  </a:lnTo>
                  <a:lnTo>
                    <a:pt x="98" y="402"/>
                  </a:lnTo>
                  <a:lnTo>
                    <a:pt x="86" y="418"/>
                  </a:lnTo>
                  <a:lnTo>
                    <a:pt x="78" y="431"/>
                  </a:lnTo>
                  <a:lnTo>
                    <a:pt x="119" y="423"/>
                  </a:lnTo>
                  <a:lnTo>
                    <a:pt x="98" y="447"/>
                  </a:lnTo>
                  <a:lnTo>
                    <a:pt x="139" y="427"/>
                  </a:lnTo>
                  <a:lnTo>
                    <a:pt x="98" y="472"/>
                  </a:lnTo>
                  <a:lnTo>
                    <a:pt x="135" y="451"/>
                  </a:lnTo>
                  <a:lnTo>
                    <a:pt x="127" y="464"/>
                  </a:lnTo>
                  <a:lnTo>
                    <a:pt x="78" y="517"/>
                  </a:lnTo>
                  <a:lnTo>
                    <a:pt x="33" y="513"/>
                  </a:lnTo>
                  <a:lnTo>
                    <a:pt x="45" y="542"/>
                  </a:lnTo>
                  <a:lnTo>
                    <a:pt x="12" y="566"/>
                  </a:lnTo>
                  <a:lnTo>
                    <a:pt x="45" y="570"/>
                  </a:lnTo>
                  <a:lnTo>
                    <a:pt x="25" y="578"/>
                  </a:lnTo>
                  <a:lnTo>
                    <a:pt x="0" y="624"/>
                  </a:lnTo>
                  <a:lnTo>
                    <a:pt x="12" y="603"/>
                  </a:lnTo>
                  <a:lnTo>
                    <a:pt x="0" y="628"/>
                  </a:lnTo>
                  <a:lnTo>
                    <a:pt x="25" y="615"/>
                  </a:lnTo>
                  <a:lnTo>
                    <a:pt x="12" y="644"/>
                  </a:lnTo>
                  <a:lnTo>
                    <a:pt x="41" y="636"/>
                  </a:lnTo>
                  <a:lnTo>
                    <a:pt x="21" y="673"/>
                  </a:lnTo>
                  <a:lnTo>
                    <a:pt x="49" y="652"/>
                  </a:lnTo>
                  <a:lnTo>
                    <a:pt x="25" y="702"/>
                  </a:lnTo>
                  <a:lnTo>
                    <a:pt x="49" y="714"/>
                  </a:lnTo>
                  <a:lnTo>
                    <a:pt x="29" y="734"/>
                  </a:lnTo>
                  <a:lnTo>
                    <a:pt x="37" y="738"/>
                  </a:lnTo>
                  <a:lnTo>
                    <a:pt x="53" y="734"/>
                  </a:lnTo>
                  <a:lnTo>
                    <a:pt x="37" y="751"/>
                  </a:lnTo>
                  <a:lnTo>
                    <a:pt x="45" y="751"/>
                  </a:lnTo>
                  <a:lnTo>
                    <a:pt x="53" y="751"/>
                  </a:lnTo>
                  <a:lnTo>
                    <a:pt x="53" y="759"/>
                  </a:lnTo>
                  <a:lnTo>
                    <a:pt x="70" y="767"/>
                  </a:lnTo>
                  <a:lnTo>
                    <a:pt x="86" y="763"/>
                  </a:lnTo>
                  <a:lnTo>
                    <a:pt x="94" y="771"/>
                  </a:lnTo>
                  <a:lnTo>
                    <a:pt x="127" y="767"/>
                  </a:lnTo>
                  <a:lnTo>
                    <a:pt x="139" y="755"/>
                  </a:lnTo>
                  <a:lnTo>
                    <a:pt x="148" y="734"/>
                  </a:lnTo>
                  <a:lnTo>
                    <a:pt x="156" y="775"/>
                  </a:lnTo>
                  <a:lnTo>
                    <a:pt x="168" y="767"/>
                  </a:lnTo>
                  <a:lnTo>
                    <a:pt x="164" y="792"/>
                  </a:lnTo>
                  <a:lnTo>
                    <a:pt x="189" y="788"/>
                  </a:lnTo>
                  <a:lnTo>
                    <a:pt x="197" y="829"/>
                  </a:lnTo>
                  <a:lnTo>
                    <a:pt x="209" y="788"/>
                  </a:lnTo>
                  <a:lnTo>
                    <a:pt x="217" y="808"/>
                  </a:lnTo>
                  <a:lnTo>
                    <a:pt x="234" y="792"/>
                  </a:lnTo>
                  <a:lnTo>
                    <a:pt x="230" y="812"/>
                  </a:lnTo>
                  <a:lnTo>
                    <a:pt x="263" y="784"/>
                  </a:lnTo>
                  <a:lnTo>
                    <a:pt x="283" y="775"/>
                  </a:lnTo>
                  <a:lnTo>
                    <a:pt x="242" y="542"/>
                  </a:lnTo>
                  <a:lnTo>
                    <a:pt x="258" y="550"/>
                  </a:lnTo>
                  <a:lnTo>
                    <a:pt x="267" y="537"/>
                  </a:lnTo>
                  <a:lnTo>
                    <a:pt x="267" y="550"/>
                  </a:lnTo>
                  <a:lnTo>
                    <a:pt x="275" y="554"/>
                  </a:lnTo>
                  <a:lnTo>
                    <a:pt x="283" y="521"/>
                  </a:lnTo>
                  <a:lnTo>
                    <a:pt x="279" y="517"/>
                  </a:lnTo>
                  <a:lnTo>
                    <a:pt x="275" y="509"/>
                  </a:lnTo>
                  <a:lnTo>
                    <a:pt x="267" y="488"/>
                  </a:lnTo>
                  <a:lnTo>
                    <a:pt x="263" y="455"/>
                  </a:lnTo>
                  <a:lnTo>
                    <a:pt x="271" y="423"/>
                  </a:lnTo>
                  <a:lnTo>
                    <a:pt x="271" y="402"/>
                  </a:lnTo>
                  <a:lnTo>
                    <a:pt x="271" y="394"/>
                  </a:lnTo>
                  <a:lnTo>
                    <a:pt x="271" y="382"/>
                  </a:lnTo>
                  <a:lnTo>
                    <a:pt x="275" y="369"/>
                  </a:lnTo>
                  <a:lnTo>
                    <a:pt x="275" y="361"/>
                  </a:lnTo>
                  <a:lnTo>
                    <a:pt x="279" y="353"/>
                  </a:lnTo>
                  <a:lnTo>
                    <a:pt x="283" y="341"/>
                  </a:lnTo>
                  <a:lnTo>
                    <a:pt x="283" y="332"/>
                  </a:lnTo>
                  <a:lnTo>
                    <a:pt x="291" y="324"/>
                  </a:lnTo>
                  <a:lnTo>
                    <a:pt x="295" y="316"/>
                  </a:lnTo>
                  <a:lnTo>
                    <a:pt x="299" y="308"/>
                  </a:lnTo>
                  <a:lnTo>
                    <a:pt x="308" y="299"/>
                  </a:lnTo>
                  <a:lnTo>
                    <a:pt x="312" y="291"/>
                  </a:lnTo>
                  <a:lnTo>
                    <a:pt x="320" y="283"/>
                  </a:lnTo>
                  <a:lnTo>
                    <a:pt x="328" y="279"/>
                  </a:lnTo>
                  <a:lnTo>
                    <a:pt x="336" y="271"/>
                  </a:lnTo>
                  <a:lnTo>
                    <a:pt x="345" y="267"/>
                  </a:lnTo>
                  <a:lnTo>
                    <a:pt x="353" y="263"/>
                  </a:lnTo>
                  <a:lnTo>
                    <a:pt x="361" y="254"/>
                  </a:lnTo>
                  <a:lnTo>
                    <a:pt x="369" y="254"/>
                  </a:lnTo>
                  <a:lnTo>
                    <a:pt x="381" y="250"/>
                  </a:lnTo>
                  <a:lnTo>
                    <a:pt x="390" y="246"/>
                  </a:lnTo>
                  <a:lnTo>
                    <a:pt x="398" y="246"/>
                  </a:lnTo>
                  <a:lnTo>
                    <a:pt x="410" y="242"/>
                  </a:lnTo>
                  <a:lnTo>
                    <a:pt x="418" y="242"/>
                  </a:lnTo>
                  <a:lnTo>
                    <a:pt x="431" y="242"/>
                  </a:lnTo>
                  <a:lnTo>
                    <a:pt x="439" y="242"/>
                  </a:lnTo>
                  <a:lnTo>
                    <a:pt x="451" y="246"/>
                  </a:lnTo>
                  <a:lnTo>
                    <a:pt x="500" y="238"/>
                  </a:lnTo>
                  <a:lnTo>
                    <a:pt x="566" y="230"/>
                  </a:lnTo>
                  <a:lnTo>
                    <a:pt x="587" y="242"/>
                  </a:lnTo>
                  <a:lnTo>
                    <a:pt x="628" y="222"/>
                  </a:lnTo>
                  <a:lnTo>
                    <a:pt x="628" y="230"/>
                  </a:lnTo>
                  <a:lnTo>
                    <a:pt x="656" y="222"/>
                  </a:lnTo>
                  <a:lnTo>
                    <a:pt x="656" y="230"/>
                  </a:lnTo>
                  <a:lnTo>
                    <a:pt x="669" y="226"/>
                  </a:lnTo>
                  <a:lnTo>
                    <a:pt x="673" y="222"/>
                  </a:lnTo>
                  <a:lnTo>
                    <a:pt x="677" y="217"/>
                  </a:lnTo>
                  <a:lnTo>
                    <a:pt x="681" y="217"/>
                  </a:lnTo>
                  <a:lnTo>
                    <a:pt x="685" y="213"/>
                  </a:lnTo>
                  <a:lnTo>
                    <a:pt x="689" y="213"/>
                  </a:lnTo>
                  <a:lnTo>
                    <a:pt x="693" y="213"/>
                  </a:lnTo>
                  <a:lnTo>
                    <a:pt x="697" y="213"/>
                  </a:lnTo>
                  <a:lnTo>
                    <a:pt x="701" y="217"/>
                  </a:lnTo>
                  <a:lnTo>
                    <a:pt x="706" y="217"/>
                  </a:lnTo>
                  <a:lnTo>
                    <a:pt x="710" y="222"/>
                  </a:lnTo>
                  <a:lnTo>
                    <a:pt x="714" y="222"/>
                  </a:lnTo>
                  <a:lnTo>
                    <a:pt x="718" y="226"/>
                  </a:lnTo>
                  <a:lnTo>
                    <a:pt x="718" y="230"/>
                  </a:lnTo>
                  <a:lnTo>
                    <a:pt x="722" y="234"/>
                  </a:lnTo>
                  <a:lnTo>
                    <a:pt x="722" y="246"/>
                  </a:lnTo>
                  <a:lnTo>
                    <a:pt x="726" y="254"/>
                  </a:lnTo>
                  <a:lnTo>
                    <a:pt x="726" y="263"/>
                  </a:lnTo>
                  <a:lnTo>
                    <a:pt x="726" y="275"/>
                  </a:lnTo>
                  <a:lnTo>
                    <a:pt x="730" y="283"/>
                  </a:lnTo>
                  <a:lnTo>
                    <a:pt x="726" y="295"/>
                  </a:lnTo>
                  <a:lnTo>
                    <a:pt x="734" y="304"/>
                  </a:lnTo>
                  <a:lnTo>
                    <a:pt x="738" y="316"/>
                  </a:lnTo>
                  <a:lnTo>
                    <a:pt x="747" y="324"/>
                  </a:lnTo>
                  <a:lnTo>
                    <a:pt x="755" y="332"/>
                  </a:lnTo>
                  <a:lnTo>
                    <a:pt x="763" y="345"/>
                  </a:lnTo>
                  <a:lnTo>
                    <a:pt x="771" y="353"/>
                  </a:lnTo>
                  <a:lnTo>
                    <a:pt x="779" y="361"/>
                  </a:lnTo>
                  <a:lnTo>
                    <a:pt x="788" y="369"/>
                  </a:lnTo>
                  <a:lnTo>
                    <a:pt x="800" y="394"/>
                  </a:lnTo>
                </a:path>
              </a:pathLst>
            </a:custGeom>
            <a:noFill/>
            <a:ln w="0">
              <a:solidFill>
                <a:srgbClr val="B5B5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0" name="Freeform 8"/>
            <p:cNvSpPr>
              <a:spLocks/>
            </p:cNvSpPr>
            <p:nvPr/>
          </p:nvSpPr>
          <p:spPr bwMode="auto">
            <a:xfrm>
              <a:off x="4608" y="837"/>
              <a:ext cx="423" cy="541"/>
            </a:xfrm>
            <a:custGeom>
              <a:avLst/>
              <a:gdLst>
                <a:gd name="T0" fmla="*/ 423 w 423"/>
                <a:gd name="T1" fmla="*/ 0 h 541"/>
                <a:gd name="T2" fmla="*/ 423 w 423"/>
                <a:gd name="T3" fmla="*/ 37 h 541"/>
                <a:gd name="T4" fmla="*/ 419 w 423"/>
                <a:gd name="T5" fmla="*/ 98 h 541"/>
                <a:gd name="T6" fmla="*/ 415 w 423"/>
                <a:gd name="T7" fmla="*/ 164 h 541"/>
                <a:gd name="T8" fmla="*/ 411 w 423"/>
                <a:gd name="T9" fmla="*/ 226 h 541"/>
                <a:gd name="T10" fmla="*/ 406 w 423"/>
                <a:gd name="T11" fmla="*/ 291 h 541"/>
                <a:gd name="T12" fmla="*/ 402 w 423"/>
                <a:gd name="T13" fmla="*/ 353 h 541"/>
                <a:gd name="T14" fmla="*/ 394 w 423"/>
                <a:gd name="T15" fmla="*/ 414 h 541"/>
                <a:gd name="T16" fmla="*/ 390 w 423"/>
                <a:gd name="T17" fmla="*/ 476 h 541"/>
                <a:gd name="T18" fmla="*/ 390 w 423"/>
                <a:gd name="T19" fmla="*/ 476 h 541"/>
                <a:gd name="T20" fmla="*/ 267 w 423"/>
                <a:gd name="T21" fmla="*/ 541 h 541"/>
                <a:gd name="T22" fmla="*/ 0 w 423"/>
                <a:gd name="T23" fmla="*/ 29 h 541"/>
                <a:gd name="T24" fmla="*/ 423 w 423"/>
                <a:gd name="T25" fmla="*/ 0 h 5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3"/>
                <a:gd name="T40" fmla="*/ 0 h 541"/>
                <a:gd name="T41" fmla="*/ 423 w 423"/>
                <a:gd name="T42" fmla="*/ 541 h 5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3" h="541">
                  <a:moveTo>
                    <a:pt x="423" y="0"/>
                  </a:moveTo>
                  <a:lnTo>
                    <a:pt x="423" y="37"/>
                  </a:lnTo>
                  <a:lnTo>
                    <a:pt x="419" y="98"/>
                  </a:lnTo>
                  <a:lnTo>
                    <a:pt x="415" y="164"/>
                  </a:lnTo>
                  <a:lnTo>
                    <a:pt x="411" y="226"/>
                  </a:lnTo>
                  <a:lnTo>
                    <a:pt x="406" y="291"/>
                  </a:lnTo>
                  <a:lnTo>
                    <a:pt x="402" y="353"/>
                  </a:lnTo>
                  <a:lnTo>
                    <a:pt x="394" y="414"/>
                  </a:lnTo>
                  <a:lnTo>
                    <a:pt x="390" y="476"/>
                  </a:lnTo>
                  <a:lnTo>
                    <a:pt x="267" y="541"/>
                  </a:lnTo>
                  <a:lnTo>
                    <a:pt x="0" y="29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1" name="Freeform 9"/>
            <p:cNvSpPr>
              <a:spLocks/>
            </p:cNvSpPr>
            <p:nvPr/>
          </p:nvSpPr>
          <p:spPr bwMode="auto">
            <a:xfrm>
              <a:off x="4608" y="837"/>
              <a:ext cx="423" cy="541"/>
            </a:xfrm>
            <a:custGeom>
              <a:avLst/>
              <a:gdLst>
                <a:gd name="T0" fmla="*/ 423 w 423"/>
                <a:gd name="T1" fmla="*/ 0 h 541"/>
                <a:gd name="T2" fmla="*/ 423 w 423"/>
                <a:gd name="T3" fmla="*/ 37 h 541"/>
                <a:gd name="T4" fmla="*/ 419 w 423"/>
                <a:gd name="T5" fmla="*/ 98 h 541"/>
                <a:gd name="T6" fmla="*/ 415 w 423"/>
                <a:gd name="T7" fmla="*/ 164 h 541"/>
                <a:gd name="T8" fmla="*/ 411 w 423"/>
                <a:gd name="T9" fmla="*/ 226 h 541"/>
                <a:gd name="T10" fmla="*/ 406 w 423"/>
                <a:gd name="T11" fmla="*/ 291 h 541"/>
                <a:gd name="T12" fmla="*/ 402 w 423"/>
                <a:gd name="T13" fmla="*/ 353 h 541"/>
                <a:gd name="T14" fmla="*/ 394 w 423"/>
                <a:gd name="T15" fmla="*/ 414 h 541"/>
                <a:gd name="T16" fmla="*/ 390 w 423"/>
                <a:gd name="T17" fmla="*/ 476 h 541"/>
                <a:gd name="T18" fmla="*/ 390 w 423"/>
                <a:gd name="T19" fmla="*/ 476 h 541"/>
                <a:gd name="T20" fmla="*/ 267 w 423"/>
                <a:gd name="T21" fmla="*/ 541 h 541"/>
                <a:gd name="T22" fmla="*/ 0 w 423"/>
                <a:gd name="T23" fmla="*/ 29 h 541"/>
                <a:gd name="T24" fmla="*/ 423 w 423"/>
                <a:gd name="T25" fmla="*/ 0 h 54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3"/>
                <a:gd name="T40" fmla="*/ 0 h 541"/>
                <a:gd name="T41" fmla="*/ 423 w 423"/>
                <a:gd name="T42" fmla="*/ 541 h 54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3" h="541">
                  <a:moveTo>
                    <a:pt x="423" y="0"/>
                  </a:moveTo>
                  <a:lnTo>
                    <a:pt x="423" y="37"/>
                  </a:lnTo>
                  <a:lnTo>
                    <a:pt x="419" y="98"/>
                  </a:lnTo>
                  <a:lnTo>
                    <a:pt x="415" y="164"/>
                  </a:lnTo>
                  <a:lnTo>
                    <a:pt x="411" y="226"/>
                  </a:lnTo>
                  <a:lnTo>
                    <a:pt x="406" y="291"/>
                  </a:lnTo>
                  <a:lnTo>
                    <a:pt x="402" y="353"/>
                  </a:lnTo>
                  <a:lnTo>
                    <a:pt x="394" y="414"/>
                  </a:lnTo>
                  <a:lnTo>
                    <a:pt x="390" y="476"/>
                  </a:lnTo>
                  <a:lnTo>
                    <a:pt x="267" y="541"/>
                  </a:lnTo>
                  <a:lnTo>
                    <a:pt x="0" y="29"/>
                  </a:lnTo>
                  <a:lnTo>
                    <a:pt x="423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2" name="Freeform 10"/>
            <p:cNvSpPr>
              <a:spLocks/>
            </p:cNvSpPr>
            <p:nvPr/>
          </p:nvSpPr>
          <p:spPr bwMode="auto">
            <a:xfrm>
              <a:off x="4637" y="927"/>
              <a:ext cx="86" cy="111"/>
            </a:xfrm>
            <a:custGeom>
              <a:avLst/>
              <a:gdLst>
                <a:gd name="T0" fmla="*/ 86 w 86"/>
                <a:gd name="T1" fmla="*/ 111 h 111"/>
                <a:gd name="T2" fmla="*/ 74 w 86"/>
                <a:gd name="T3" fmla="*/ 103 h 111"/>
                <a:gd name="T4" fmla="*/ 58 w 86"/>
                <a:gd name="T5" fmla="*/ 95 h 111"/>
                <a:gd name="T6" fmla="*/ 45 w 86"/>
                <a:gd name="T7" fmla="*/ 86 h 111"/>
                <a:gd name="T8" fmla="*/ 41 w 86"/>
                <a:gd name="T9" fmla="*/ 82 h 111"/>
                <a:gd name="T10" fmla="*/ 0 w 86"/>
                <a:gd name="T11" fmla="*/ 0 h 111"/>
                <a:gd name="T12" fmla="*/ 12 w 86"/>
                <a:gd name="T13" fmla="*/ 12 h 111"/>
                <a:gd name="T14" fmla="*/ 25 w 86"/>
                <a:gd name="T15" fmla="*/ 25 h 111"/>
                <a:gd name="T16" fmla="*/ 41 w 86"/>
                <a:gd name="T17" fmla="*/ 37 h 111"/>
                <a:gd name="T18" fmla="*/ 58 w 86"/>
                <a:gd name="T19" fmla="*/ 45 h 111"/>
                <a:gd name="T20" fmla="*/ 74 w 86"/>
                <a:gd name="T21" fmla="*/ 58 h 111"/>
                <a:gd name="T22" fmla="*/ 82 w 86"/>
                <a:gd name="T23" fmla="*/ 62 h 111"/>
                <a:gd name="T24" fmla="*/ 86 w 86"/>
                <a:gd name="T25" fmla="*/ 111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111"/>
                <a:gd name="T41" fmla="*/ 86 w 86"/>
                <a:gd name="T42" fmla="*/ 111 h 1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111">
                  <a:moveTo>
                    <a:pt x="86" y="111"/>
                  </a:moveTo>
                  <a:lnTo>
                    <a:pt x="74" y="103"/>
                  </a:lnTo>
                  <a:lnTo>
                    <a:pt x="58" y="95"/>
                  </a:lnTo>
                  <a:lnTo>
                    <a:pt x="45" y="86"/>
                  </a:lnTo>
                  <a:lnTo>
                    <a:pt x="41" y="82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5" y="25"/>
                  </a:lnTo>
                  <a:lnTo>
                    <a:pt x="41" y="37"/>
                  </a:lnTo>
                  <a:lnTo>
                    <a:pt x="58" y="45"/>
                  </a:lnTo>
                  <a:lnTo>
                    <a:pt x="74" y="58"/>
                  </a:lnTo>
                  <a:lnTo>
                    <a:pt x="82" y="62"/>
                  </a:lnTo>
                  <a:lnTo>
                    <a:pt x="86" y="111"/>
                  </a:lnTo>
                  <a:close/>
                </a:path>
              </a:pathLst>
            </a:custGeom>
            <a:solidFill>
              <a:srgbClr val="009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3" name="Freeform 11"/>
            <p:cNvSpPr>
              <a:spLocks/>
            </p:cNvSpPr>
            <p:nvPr/>
          </p:nvSpPr>
          <p:spPr bwMode="auto">
            <a:xfrm>
              <a:off x="4637" y="927"/>
              <a:ext cx="86" cy="111"/>
            </a:xfrm>
            <a:custGeom>
              <a:avLst/>
              <a:gdLst>
                <a:gd name="T0" fmla="*/ 86 w 86"/>
                <a:gd name="T1" fmla="*/ 111 h 111"/>
                <a:gd name="T2" fmla="*/ 74 w 86"/>
                <a:gd name="T3" fmla="*/ 103 h 111"/>
                <a:gd name="T4" fmla="*/ 58 w 86"/>
                <a:gd name="T5" fmla="*/ 95 h 111"/>
                <a:gd name="T6" fmla="*/ 45 w 86"/>
                <a:gd name="T7" fmla="*/ 86 h 111"/>
                <a:gd name="T8" fmla="*/ 41 w 86"/>
                <a:gd name="T9" fmla="*/ 82 h 111"/>
                <a:gd name="T10" fmla="*/ 0 w 86"/>
                <a:gd name="T11" fmla="*/ 0 h 111"/>
                <a:gd name="T12" fmla="*/ 12 w 86"/>
                <a:gd name="T13" fmla="*/ 12 h 111"/>
                <a:gd name="T14" fmla="*/ 25 w 86"/>
                <a:gd name="T15" fmla="*/ 25 h 111"/>
                <a:gd name="T16" fmla="*/ 41 w 86"/>
                <a:gd name="T17" fmla="*/ 37 h 111"/>
                <a:gd name="T18" fmla="*/ 58 w 86"/>
                <a:gd name="T19" fmla="*/ 45 h 111"/>
                <a:gd name="T20" fmla="*/ 74 w 86"/>
                <a:gd name="T21" fmla="*/ 58 h 111"/>
                <a:gd name="T22" fmla="*/ 82 w 86"/>
                <a:gd name="T23" fmla="*/ 62 h 111"/>
                <a:gd name="T24" fmla="*/ 86 w 86"/>
                <a:gd name="T25" fmla="*/ 111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111"/>
                <a:gd name="T41" fmla="*/ 86 w 86"/>
                <a:gd name="T42" fmla="*/ 111 h 1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111">
                  <a:moveTo>
                    <a:pt x="86" y="111"/>
                  </a:moveTo>
                  <a:lnTo>
                    <a:pt x="74" y="103"/>
                  </a:lnTo>
                  <a:lnTo>
                    <a:pt x="58" y="95"/>
                  </a:lnTo>
                  <a:lnTo>
                    <a:pt x="45" y="86"/>
                  </a:lnTo>
                  <a:lnTo>
                    <a:pt x="41" y="82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5" y="25"/>
                  </a:lnTo>
                  <a:lnTo>
                    <a:pt x="41" y="37"/>
                  </a:lnTo>
                  <a:lnTo>
                    <a:pt x="58" y="45"/>
                  </a:lnTo>
                  <a:lnTo>
                    <a:pt x="74" y="58"/>
                  </a:lnTo>
                  <a:lnTo>
                    <a:pt x="82" y="62"/>
                  </a:lnTo>
                  <a:lnTo>
                    <a:pt x="86" y="111"/>
                  </a:lnTo>
                </a:path>
              </a:pathLst>
            </a:custGeom>
            <a:noFill/>
            <a:ln w="0">
              <a:solidFill>
                <a:srgbClr val="0096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4" name="Freeform 12"/>
            <p:cNvSpPr>
              <a:spLocks/>
            </p:cNvSpPr>
            <p:nvPr/>
          </p:nvSpPr>
          <p:spPr bwMode="auto">
            <a:xfrm>
              <a:off x="4969" y="837"/>
              <a:ext cx="62" cy="193"/>
            </a:xfrm>
            <a:custGeom>
              <a:avLst/>
              <a:gdLst>
                <a:gd name="T0" fmla="*/ 58 w 62"/>
                <a:gd name="T1" fmla="*/ 98 h 193"/>
                <a:gd name="T2" fmla="*/ 62 w 62"/>
                <a:gd name="T3" fmla="*/ 37 h 193"/>
                <a:gd name="T4" fmla="*/ 62 w 62"/>
                <a:gd name="T5" fmla="*/ 0 h 193"/>
                <a:gd name="T6" fmla="*/ 50 w 62"/>
                <a:gd name="T7" fmla="*/ 20 h 193"/>
                <a:gd name="T8" fmla="*/ 50 w 62"/>
                <a:gd name="T9" fmla="*/ 25 h 193"/>
                <a:gd name="T10" fmla="*/ 50 w 62"/>
                <a:gd name="T11" fmla="*/ 37 h 193"/>
                <a:gd name="T12" fmla="*/ 45 w 62"/>
                <a:gd name="T13" fmla="*/ 45 h 193"/>
                <a:gd name="T14" fmla="*/ 45 w 62"/>
                <a:gd name="T15" fmla="*/ 53 h 193"/>
                <a:gd name="T16" fmla="*/ 41 w 62"/>
                <a:gd name="T17" fmla="*/ 61 h 193"/>
                <a:gd name="T18" fmla="*/ 37 w 62"/>
                <a:gd name="T19" fmla="*/ 74 h 193"/>
                <a:gd name="T20" fmla="*/ 33 w 62"/>
                <a:gd name="T21" fmla="*/ 78 h 193"/>
                <a:gd name="T22" fmla="*/ 25 w 62"/>
                <a:gd name="T23" fmla="*/ 90 h 193"/>
                <a:gd name="T24" fmla="*/ 21 w 62"/>
                <a:gd name="T25" fmla="*/ 98 h 193"/>
                <a:gd name="T26" fmla="*/ 13 w 62"/>
                <a:gd name="T27" fmla="*/ 107 h 193"/>
                <a:gd name="T28" fmla="*/ 9 w 62"/>
                <a:gd name="T29" fmla="*/ 111 h 193"/>
                <a:gd name="T30" fmla="*/ 0 w 62"/>
                <a:gd name="T31" fmla="*/ 193 h 193"/>
                <a:gd name="T32" fmla="*/ 0 w 62"/>
                <a:gd name="T33" fmla="*/ 193 h 193"/>
                <a:gd name="T34" fmla="*/ 9 w 62"/>
                <a:gd name="T35" fmla="*/ 189 h 193"/>
                <a:gd name="T36" fmla="*/ 17 w 62"/>
                <a:gd name="T37" fmla="*/ 185 h 193"/>
                <a:gd name="T38" fmla="*/ 25 w 62"/>
                <a:gd name="T39" fmla="*/ 176 h 193"/>
                <a:gd name="T40" fmla="*/ 33 w 62"/>
                <a:gd name="T41" fmla="*/ 172 h 193"/>
                <a:gd name="T42" fmla="*/ 41 w 62"/>
                <a:gd name="T43" fmla="*/ 164 h 193"/>
                <a:gd name="T44" fmla="*/ 45 w 62"/>
                <a:gd name="T45" fmla="*/ 156 h 193"/>
                <a:gd name="T46" fmla="*/ 50 w 62"/>
                <a:gd name="T47" fmla="*/ 152 h 193"/>
                <a:gd name="T48" fmla="*/ 54 w 62"/>
                <a:gd name="T49" fmla="*/ 148 h 193"/>
                <a:gd name="T50" fmla="*/ 58 w 62"/>
                <a:gd name="T51" fmla="*/ 98 h 1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"/>
                <a:gd name="T79" fmla="*/ 0 h 193"/>
                <a:gd name="T80" fmla="*/ 62 w 62"/>
                <a:gd name="T81" fmla="*/ 193 h 1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" h="193">
                  <a:moveTo>
                    <a:pt x="58" y="98"/>
                  </a:moveTo>
                  <a:lnTo>
                    <a:pt x="62" y="37"/>
                  </a:lnTo>
                  <a:lnTo>
                    <a:pt x="62" y="0"/>
                  </a:lnTo>
                  <a:lnTo>
                    <a:pt x="50" y="20"/>
                  </a:lnTo>
                  <a:lnTo>
                    <a:pt x="50" y="25"/>
                  </a:lnTo>
                  <a:lnTo>
                    <a:pt x="50" y="37"/>
                  </a:lnTo>
                  <a:lnTo>
                    <a:pt x="45" y="45"/>
                  </a:lnTo>
                  <a:lnTo>
                    <a:pt x="45" y="53"/>
                  </a:lnTo>
                  <a:lnTo>
                    <a:pt x="41" y="61"/>
                  </a:lnTo>
                  <a:lnTo>
                    <a:pt x="37" y="74"/>
                  </a:lnTo>
                  <a:lnTo>
                    <a:pt x="33" y="78"/>
                  </a:lnTo>
                  <a:lnTo>
                    <a:pt x="25" y="90"/>
                  </a:lnTo>
                  <a:lnTo>
                    <a:pt x="21" y="98"/>
                  </a:lnTo>
                  <a:lnTo>
                    <a:pt x="13" y="107"/>
                  </a:lnTo>
                  <a:lnTo>
                    <a:pt x="9" y="111"/>
                  </a:lnTo>
                  <a:lnTo>
                    <a:pt x="0" y="193"/>
                  </a:lnTo>
                  <a:lnTo>
                    <a:pt x="9" y="189"/>
                  </a:lnTo>
                  <a:lnTo>
                    <a:pt x="17" y="185"/>
                  </a:lnTo>
                  <a:lnTo>
                    <a:pt x="25" y="176"/>
                  </a:lnTo>
                  <a:lnTo>
                    <a:pt x="33" y="172"/>
                  </a:lnTo>
                  <a:lnTo>
                    <a:pt x="41" y="164"/>
                  </a:lnTo>
                  <a:lnTo>
                    <a:pt x="45" y="156"/>
                  </a:lnTo>
                  <a:lnTo>
                    <a:pt x="50" y="152"/>
                  </a:lnTo>
                  <a:lnTo>
                    <a:pt x="54" y="148"/>
                  </a:lnTo>
                  <a:lnTo>
                    <a:pt x="58" y="98"/>
                  </a:lnTo>
                  <a:close/>
                </a:path>
              </a:pathLst>
            </a:custGeom>
            <a:solidFill>
              <a:srgbClr val="009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5" name="Freeform 13"/>
            <p:cNvSpPr>
              <a:spLocks/>
            </p:cNvSpPr>
            <p:nvPr/>
          </p:nvSpPr>
          <p:spPr bwMode="auto">
            <a:xfrm>
              <a:off x="4969" y="837"/>
              <a:ext cx="62" cy="193"/>
            </a:xfrm>
            <a:custGeom>
              <a:avLst/>
              <a:gdLst>
                <a:gd name="T0" fmla="*/ 58 w 62"/>
                <a:gd name="T1" fmla="*/ 98 h 193"/>
                <a:gd name="T2" fmla="*/ 62 w 62"/>
                <a:gd name="T3" fmla="*/ 37 h 193"/>
                <a:gd name="T4" fmla="*/ 62 w 62"/>
                <a:gd name="T5" fmla="*/ 0 h 193"/>
                <a:gd name="T6" fmla="*/ 50 w 62"/>
                <a:gd name="T7" fmla="*/ 20 h 193"/>
                <a:gd name="T8" fmla="*/ 50 w 62"/>
                <a:gd name="T9" fmla="*/ 25 h 193"/>
                <a:gd name="T10" fmla="*/ 50 w 62"/>
                <a:gd name="T11" fmla="*/ 37 h 193"/>
                <a:gd name="T12" fmla="*/ 45 w 62"/>
                <a:gd name="T13" fmla="*/ 45 h 193"/>
                <a:gd name="T14" fmla="*/ 45 w 62"/>
                <a:gd name="T15" fmla="*/ 53 h 193"/>
                <a:gd name="T16" fmla="*/ 41 w 62"/>
                <a:gd name="T17" fmla="*/ 61 h 193"/>
                <a:gd name="T18" fmla="*/ 37 w 62"/>
                <a:gd name="T19" fmla="*/ 74 h 193"/>
                <a:gd name="T20" fmla="*/ 33 w 62"/>
                <a:gd name="T21" fmla="*/ 78 h 193"/>
                <a:gd name="T22" fmla="*/ 25 w 62"/>
                <a:gd name="T23" fmla="*/ 90 h 193"/>
                <a:gd name="T24" fmla="*/ 21 w 62"/>
                <a:gd name="T25" fmla="*/ 98 h 193"/>
                <a:gd name="T26" fmla="*/ 13 w 62"/>
                <a:gd name="T27" fmla="*/ 107 h 193"/>
                <a:gd name="T28" fmla="*/ 9 w 62"/>
                <a:gd name="T29" fmla="*/ 111 h 193"/>
                <a:gd name="T30" fmla="*/ 0 w 62"/>
                <a:gd name="T31" fmla="*/ 193 h 193"/>
                <a:gd name="T32" fmla="*/ 0 w 62"/>
                <a:gd name="T33" fmla="*/ 193 h 193"/>
                <a:gd name="T34" fmla="*/ 9 w 62"/>
                <a:gd name="T35" fmla="*/ 189 h 193"/>
                <a:gd name="T36" fmla="*/ 17 w 62"/>
                <a:gd name="T37" fmla="*/ 185 h 193"/>
                <a:gd name="T38" fmla="*/ 25 w 62"/>
                <a:gd name="T39" fmla="*/ 176 h 193"/>
                <a:gd name="T40" fmla="*/ 33 w 62"/>
                <a:gd name="T41" fmla="*/ 172 h 193"/>
                <a:gd name="T42" fmla="*/ 41 w 62"/>
                <a:gd name="T43" fmla="*/ 164 h 193"/>
                <a:gd name="T44" fmla="*/ 45 w 62"/>
                <a:gd name="T45" fmla="*/ 156 h 193"/>
                <a:gd name="T46" fmla="*/ 50 w 62"/>
                <a:gd name="T47" fmla="*/ 152 h 193"/>
                <a:gd name="T48" fmla="*/ 54 w 62"/>
                <a:gd name="T49" fmla="*/ 148 h 193"/>
                <a:gd name="T50" fmla="*/ 58 w 62"/>
                <a:gd name="T51" fmla="*/ 98 h 1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"/>
                <a:gd name="T79" fmla="*/ 0 h 193"/>
                <a:gd name="T80" fmla="*/ 62 w 62"/>
                <a:gd name="T81" fmla="*/ 193 h 1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" h="193">
                  <a:moveTo>
                    <a:pt x="58" y="98"/>
                  </a:moveTo>
                  <a:lnTo>
                    <a:pt x="62" y="37"/>
                  </a:lnTo>
                  <a:lnTo>
                    <a:pt x="62" y="0"/>
                  </a:lnTo>
                  <a:lnTo>
                    <a:pt x="50" y="20"/>
                  </a:lnTo>
                  <a:lnTo>
                    <a:pt x="50" y="25"/>
                  </a:lnTo>
                  <a:lnTo>
                    <a:pt x="50" y="37"/>
                  </a:lnTo>
                  <a:lnTo>
                    <a:pt x="45" y="45"/>
                  </a:lnTo>
                  <a:lnTo>
                    <a:pt x="45" y="53"/>
                  </a:lnTo>
                  <a:lnTo>
                    <a:pt x="41" y="61"/>
                  </a:lnTo>
                  <a:lnTo>
                    <a:pt x="37" y="74"/>
                  </a:lnTo>
                  <a:lnTo>
                    <a:pt x="33" y="78"/>
                  </a:lnTo>
                  <a:lnTo>
                    <a:pt x="25" y="90"/>
                  </a:lnTo>
                  <a:lnTo>
                    <a:pt x="21" y="98"/>
                  </a:lnTo>
                  <a:lnTo>
                    <a:pt x="13" y="107"/>
                  </a:lnTo>
                  <a:lnTo>
                    <a:pt x="9" y="111"/>
                  </a:lnTo>
                  <a:lnTo>
                    <a:pt x="0" y="193"/>
                  </a:lnTo>
                  <a:lnTo>
                    <a:pt x="9" y="189"/>
                  </a:lnTo>
                  <a:lnTo>
                    <a:pt x="17" y="185"/>
                  </a:lnTo>
                  <a:lnTo>
                    <a:pt x="25" y="176"/>
                  </a:lnTo>
                  <a:lnTo>
                    <a:pt x="33" y="172"/>
                  </a:lnTo>
                  <a:lnTo>
                    <a:pt x="41" y="164"/>
                  </a:lnTo>
                  <a:lnTo>
                    <a:pt x="45" y="156"/>
                  </a:lnTo>
                  <a:lnTo>
                    <a:pt x="50" y="152"/>
                  </a:lnTo>
                  <a:lnTo>
                    <a:pt x="54" y="148"/>
                  </a:lnTo>
                  <a:lnTo>
                    <a:pt x="58" y="98"/>
                  </a:lnTo>
                </a:path>
              </a:pathLst>
            </a:custGeom>
            <a:noFill/>
            <a:ln w="0">
              <a:solidFill>
                <a:srgbClr val="0096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6" name="Freeform 14"/>
            <p:cNvSpPr>
              <a:spLocks/>
            </p:cNvSpPr>
            <p:nvPr/>
          </p:nvSpPr>
          <p:spPr bwMode="auto">
            <a:xfrm>
              <a:off x="4711" y="948"/>
              <a:ext cx="123" cy="119"/>
            </a:xfrm>
            <a:custGeom>
              <a:avLst/>
              <a:gdLst>
                <a:gd name="T0" fmla="*/ 0 w 123"/>
                <a:gd name="T1" fmla="*/ 0 h 119"/>
                <a:gd name="T2" fmla="*/ 12 w 123"/>
                <a:gd name="T3" fmla="*/ 119 h 119"/>
                <a:gd name="T4" fmla="*/ 123 w 123"/>
                <a:gd name="T5" fmla="*/ 74 h 119"/>
                <a:gd name="T6" fmla="*/ 16 w 123"/>
                <a:gd name="T7" fmla="*/ 110 h 119"/>
                <a:gd name="T8" fmla="*/ 0 w 123"/>
                <a:gd name="T9" fmla="*/ 0 h 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119"/>
                <a:gd name="T17" fmla="*/ 123 w 123"/>
                <a:gd name="T18" fmla="*/ 119 h 1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119">
                  <a:moveTo>
                    <a:pt x="0" y="0"/>
                  </a:moveTo>
                  <a:lnTo>
                    <a:pt x="12" y="119"/>
                  </a:lnTo>
                  <a:lnTo>
                    <a:pt x="123" y="74"/>
                  </a:lnTo>
                  <a:lnTo>
                    <a:pt x="16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7" name="Freeform 15"/>
            <p:cNvSpPr>
              <a:spLocks/>
            </p:cNvSpPr>
            <p:nvPr/>
          </p:nvSpPr>
          <p:spPr bwMode="auto">
            <a:xfrm>
              <a:off x="4711" y="948"/>
              <a:ext cx="123" cy="119"/>
            </a:xfrm>
            <a:custGeom>
              <a:avLst/>
              <a:gdLst>
                <a:gd name="T0" fmla="*/ 0 w 123"/>
                <a:gd name="T1" fmla="*/ 0 h 119"/>
                <a:gd name="T2" fmla="*/ 12 w 123"/>
                <a:gd name="T3" fmla="*/ 119 h 119"/>
                <a:gd name="T4" fmla="*/ 123 w 123"/>
                <a:gd name="T5" fmla="*/ 74 h 119"/>
                <a:gd name="T6" fmla="*/ 16 w 123"/>
                <a:gd name="T7" fmla="*/ 110 h 119"/>
                <a:gd name="T8" fmla="*/ 0 w 123"/>
                <a:gd name="T9" fmla="*/ 0 h 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119"/>
                <a:gd name="T17" fmla="*/ 123 w 123"/>
                <a:gd name="T18" fmla="*/ 119 h 1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119">
                  <a:moveTo>
                    <a:pt x="0" y="0"/>
                  </a:moveTo>
                  <a:lnTo>
                    <a:pt x="12" y="119"/>
                  </a:lnTo>
                  <a:lnTo>
                    <a:pt x="123" y="74"/>
                  </a:lnTo>
                  <a:lnTo>
                    <a:pt x="16" y="1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8" name="Freeform 16"/>
            <p:cNvSpPr>
              <a:spLocks/>
            </p:cNvSpPr>
            <p:nvPr/>
          </p:nvSpPr>
          <p:spPr bwMode="auto">
            <a:xfrm>
              <a:off x="4867" y="1009"/>
              <a:ext cx="98" cy="29"/>
            </a:xfrm>
            <a:custGeom>
              <a:avLst/>
              <a:gdLst>
                <a:gd name="T0" fmla="*/ 4 w 98"/>
                <a:gd name="T1" fmla="*/ 0 h 29"/>
                <a:gd name="T2" fmla="*/ 98 w 98"/>
                <a:gd name="T3" fmla="*/ 29 h 29"/>
                <a:gd name="T4" fmla="*/ 86 w 98"/>
                <a:gd name="T5" fmla="*/ 29 h 29"/>
                <a:gd name="T6" fmla="*/ 0 w 98"/>
                <a:gd name="T7" fmla="*/ 0 h 29"/>
                <a:gd name="T8" fmla="*/ 4 w 98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29"/>
                <a:gd name="T17" fmla="*/ 98 w 98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29">
                  <a:moveTo>
                    <a:pt x="4" y="0"/>
                  </a:moveTo>
                  <a:lnTo>
                    <a:pt x="98" y="29"/>
                  </a:lnTo>
                  <a:lnTo>
                    <a:pt x="86" y="29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29" name="Freeform 17"/>
            <p:cNvSpPr>
              <a:spLocks/>
            </p:cNvSpPr>
            <p:nvPr/>
          </p:nvSpPr>
          <p:spPr bwMode="auto">
            <a:xfrm>
              <a:off x="4867" y="1009"/>
              <a:ext cx="98" cy="29"/>
            </a:xfrm>
            <a:custGeom>
              <a:avLst/>
              <a:gdLst>
                <a:gd name="T0" fmla="*/ 4 w 98"/>
                <a:gd name="T1" fmla="*/ 0 h 29"/>
                <a:gd name="T2" fmla="*/ 98 w 98"/>
                <a:gd name="T3" fmla="*/ 29 h 29"/>
                <a:gd name="T4" fmla="*/ 86 w 98"/>
                <a:gd name="T5" fmla="*/ 29 h 29"/>
                <a:gd name="T6" fmla="*/ 0 w 98"/>
                <a:gd name="T7" fmla="*/ 0 h 29"/>
                <a:gd name="T8" fmla="*/ 4 w 98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29"/>
                <a:gd name="T17" fmla="*/ 98 w 98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29">
                  <a:moveTo>
                    <a:pt x="4" y="0"/>
                  </a:moveTo>
                  <a:lnTo>
                    <a:pt x="98" y="29"/>
                  </a:lnTo>
                  <a:lnTo>
                    <a:pt x="86" y="29"/>
                  </a:ln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0" name="Freeform 18"/>
            <p:cNvSpPr>
              <a:spLocks/>
            </p:cNvSpPr>
            <p:nvPr/>
          </p:nvSpPr>
          <p:spPr bwMode="auto">
            <a:xfrm>
              <a:off x="4514" y="213"/>
              <a:ext cx="578" cy="768"/>
            </a:xfrm>
            <a:custGeom>
              <a:avLst/>
              <a:gdLst>
                <a:gd name="T0" fmla="*/ 570 w 578"/>
                <a:gd name="T1" fmla="*/ 357 h 768"/>
                <a:gd name="T2" fmla="*/ 562 w 578"/>
                <a:gd name="T3" fmla="*/ 288 h 768"/>
                <a:gd name="T4" fmla="*/ 558 w 578"/>
                <a:gd name="T5" fmla="*/ 214 h 768"/>
                <a:gd name="T6" fmla="*/ 558 w 578"/>
                <a:gd name="T7" fmla="*/ 164 h 768"/>
                <a:gd name="T8" fmla="*/ 529 w 578"/>
                <a:gd name="T9" fmla="*/ 140 h 768"/>
                <a:gd name="T10" fmla="*/ 505 w 578"/>
                <a:gd name="T11" fmla="*/ 111 h 768"/>
                <a:gd name="T12" fmla="*/ 488 w 578"/>
                <a:gd name="T13" fmla="*/ 82 h 768"/>
                <a:gd name="T14" fmla="*/ 488 w 578"/>
                <a:gd name="T15" fmla="*/ 62 h 768"/>
                <a:gd name="T16" fmla="*/ 484 w 578"/>
                <a:gd name="T17" fmla="*/ 33 h 768"/>
                <a:gd name="T18" fmla="*/ 480 w 578"/>
                <a:gd name="T19" fmla="*/ 21 h 768"/>
                <a:gd name="T20" fmla="*/ 472 w 578"/>
                <a:gd name="T21" fmla="*/ 13 h 768"/>
                <a:gd name="T22" fmla="*/ 459 w 578"/>
                <a:gd name="T23" fmla="*/ 4 h 768"/>
                <a:gd name="T24" fmla="*/ 447 w 578"/>
                <a:gd name="T25" fmla="*/ 4 h 768"/>
                <a:gd name="T26" fmla="*/ 435 w 578"/>
                <a:gd name="T27" fmla="*/ 9 h 768"/>
                <a:gd name="T28" fmla="*/ 427 w 578"/>
                <a:gd name="T29" fmla="*/ 13 h 768"/>
                <a:gd name="T30" fmla="*/ 386 w 578"/>
                <a:gd name="T31" fmla="*/ 21 h 768"/>
                <a:gd name="T32" fmla="*/ 324 w 578"/>
                <a:gd name="T33" fmla="*/ 21 h 768"/>
                <a:gd name="T34" fmla="*/ 209 w 578"/>
                <a:gd name="T35" fmla="*/ 33 h 768"/>
                <a:gd name="T36" fmla="*/ 176 w 578"/>
                <a:gd name="T37" fmla="*/ 33 h 768"/>
                <a:gd name="T38" fmla="*/ 148 w 578"/>
                <a:gd name="T39" fmla="*/ 33 h 768"/>
                <a:gd name="T40" fmla="*/ 119 w 578"/>
                <a:gd name="T41" fmla="*/ 45 h 768"/>
                <a:gd name="T42" fmla="*/ 94 w 578"/>
                <a:gd name="T43" fmla="*/ 62 h 768"/>
                <a:gd name="T44" fmla="*/ 70 w 578"/>
                <a:gd name="T45" fmla="*/ 82 h 768"/>
                <a:gd name="T46" fmla="*/ 53 w 578"/>
                <a:gd name="T47" fmla="*/ 103 h 768"/>
                <a:gd name="T48" fmla="*/ 41 w 578"/>
                <a:gd name="T49" fmla="*/ 132 h 768"/>
                <a:gd name="T50" fmla="*/ 33 w 578"/>
                <a:gd name="T51" fmla="*/ 160 h 768"/>
                <a:gd name="T52" fmla="*/ 29 w 578"/>
                <a:gd name="T53" fmla="*/ 189 h 768"/>
                <a:gd name="T54" fmla="*/ 25 w 578"/>
                <a:gd name="T55" fmla="*/ 279 h 768"/>
                <a:gd name="T56" fmla="*/ 41 w 578"/>
                <a:gd name="T57" fmla="*/ 308 h 768"/>
                <a:gd name="T58" fmla="*/ 25 w 578"/>
                <a:gd name="T59" fmla="*/ 329 h 768"/>
                <a:gd name="T60" fmla="*/ 0 w 578"/>
                <a:gd name="T61" fmla="*/ 329 h 768"/>
                <a:gd name="T62" fmla="*/ 12 w 578"/>
                <a:gd name="T63" fmla="*/ 353 h 768"/>
                <a:gd name="T64" fmla="*/ 21 w 578"/>
                <a:gd name="T65" fmla="*/ 382 h 768"/>
                <a:gd name="T66" fmla="*/ 21 w 578"/>
                <a:gd name="T67" fmla="*/ 415 h 768"/>
                <a:gd name="T68" fmla="*/ 29 w 578"/>
                <a:gd name="T69" fmla="*/ 517 h 768"/>
                <a:gd name="T70" fmla="*/ 37 w 578"/>
                <a:gd name="T71" fmla="*/ 550 h 768"/>
                <a:gd name="T72" fmla="*/ 45 w 578"/>
                <a:gd name="T73" fmla="*/ 583 h 768"/>
                <a:gd name="T74" fmla="*/ 62 w 578"/>
                <a:gd name="T75" fmla="*/ 616 h 768"/>
                <a:gd name="T76" fmla="*/ 82 w 578"/>
                <a:gd name="T77" fmla="*/ 640 h 768"/>
                <a:gd name="T78" fmla="*/ 94 w 578"/>
                <a:gd name="T79" fmla="*/ 653 h 768"/>
                <a:gd name="T80" fmla="*/ 119 w 578"/>
                <a:gd name="T81" fmla="*/ 677 h 768"/>
                <a:gd name="T82" fmla="*/ 144 w 578"/>
                <a:gd name="T83" fmla="*/ 694 h 768"/>
                <a:gd name="T84" fmla="*/ 172 w 578"/>
                <a:gd name="T85" fmla="*/ 706 h 768"/>
                <a:gd name="T86" fmla="*/ 201 w 578"/>
                <a:gd name="T87" fmla="*/ 714 h 768"/>
                <a:gd name="T88" fmla="*/ 222 w 578"/>
                <a:gd name="T89" fmla="*/ 735 h 768"/>
                <a:gd name="T90" fmla="*/ 250 w 578"/>
                <a:gd name="T91" fmla="*/ 751 h 768"/>
                <a:gd name="T92" fmla="*/ 279 w 578"/>
                <a:gd name="T93" fmla="*/ 763 h 768"/>
                <a:gd name="T94" fmla="*/ 312 w 578"/>
                <a:gd name="T95" fmla="*/ 768 h 768"/>
                <a:gd name="T96" fmla="*/ 340 w 578"/>
                <a:gd name="T97" fmla="*/ 768 h 768"/>
                <a:gd name="T98" fmla="*/ 369 w 578"/>
                <a:gd name="T99" fmla="*/ 759 h 768"/>
                <a:gd name="T100" fmla="*/ 398 w 578"/>
                <a:gd name="T101" fmla="*/ 747 h 768"/>
                <a:gd name="T102" fmla="*/ 423 w 578"/>
                <a:gd name="T103" fmla="*/ 731 h 768"/>
                <a:gd name="T104" fmla="*/ 447 w 578"/>
                <a:gd name="T105" fmla="*/ 710 h 768"/>
                <a:gd name="T106" fmla="*/ 468 w 578"/>
                <a:gd name="T107" fmla="*/ 685 h 768"/>
                <a:gd name="T108" fmla="*/ 492 w 578"/>
                <a:gd name="T109" fmla="*/ 661 h 768"/>
                <a:gd name="T110" fmla="*/ 513 w 578"/>
                <a:gd name="T111" fmla="*/ 636 h 768"/>
                <a:gd name="T112" fmla="*/ 529 w 578"/>
                <a:gd name="T113" fmla="*/ 608 h 768"/>
                <a:gd name="T114" fmla="*/ 541 w 578"/>
                <a:gd name="T115" fmla="*/ 575 h 768"/>
                <a:gd name="T116" fmla="*/ 546 w 578"/>
                <a:gd name="T117" fmla="*/ 542 h 768"/>
                <a:gd name="T118" fmla="*/ 550 w 578"/>
                <a:gd name="T119" fmla="*/ 509 h 768"/>
                <a:gd name="T120" fmla="*/ 562 w 578"/>
                <a:gd name="T121" fmla="*/ 448 h 7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8"/>
                <a:gd name="T184" fmla="*/ 0 h 768"/>
                <a:gd name="T185" fmla="*/ 578 w 578"/>
                <a:gd name="T186" fmla="*/ 768 h 76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8" h="768">
                  <a:moveTo>
                    <a:pt x="578" y="390"/>
                  </a:moveTo>
                  <a:lnTo>
                    <a:pt x="574" y="382"/>
                  </a:lnTo>
                  <a:lnTo>
                    <a:pt x="570" y="357"/>
                  </a:lnTo>
                  <a:lnTo>
                    <a:pt x="566" y="333"/>
                  </a:lnTo>
                  <a:lnTo>
                    <a:pt x="562" y="308"/>
                  </a:lnTo>
                  <a:lnTo>
                    <a:pt x="562" y="288"/>
                  </a:lnTo>
                  <a:lnTo>
                    <a:pt x="558" y="263"/>
                  </a:lnTo>
                  <a:lnTo>
                    <a:pt x="558" y="238"/>
                  </a:lnTo>
                  <a:lnTo>
                    <a:pt x="558" y="214"/>
                  </a:lnTo>
                  <a:lnTo>
                    <a:pt x="558" y="189"/>
                  </a:lnTo>
                  <a:lnTo>
                    <a:pt x="558" y="164"/>
                  </a:lnTo>
                  <a:lnTo>
                    <a:pt x="550" y="156"/>
                  </a:lnTo>
                  <a:lnTo>
                    <a:pt x="537" y="148"/>
                  </a:lnTo>
                  <a:lnTo>
                    <a:pt x="529" y="140"/>
                  </a:lnTo>
                  <a:lnTo>
                    <a:pt x="521" y="132"/>
                  </a:lnTo>
                  <a:lnTo>
                    <a:pt x="513" y="123"/>
                  </a:lnTo>
                  <a:lnTo>
                    <a:pt x="505" y="111"/>
                  </a:lnTo>
                  <a:lnTo>
                    <a:pt x="500" y="103"/>
                  </a:lnTo>
                  <a:lnTo>
                    <a:pt x="492" y="91"/>
                  </a:lnTo>
                  <a:lnTo>
                    <a:pt x="488" y="82"/>
                  </a:lnTo>
                  <a:lnTo>
                    <a:pt x="488" y="70"/>
                  </a:lnTo>
                  <a:lnTo>
                    <a:pt x="488" y="62"/>
                  </a:lnTo>
                  <a:lnTo>
                    <a:pt x="488" y="54"/>
                  </a:lnTo>
                  <a:lnTo>
                    <a:pt x="484" y="41"/>
                  </a:lnTo>
                  <a:lnTo>
                    <a:pt x="484" y="33"/>
                  </a:lnTo>
                  <a:lnTo>
                    <a:pt x="480" y="25"/>
                  </a:lnTo>
                  <a:lnTo>
                    <a:pt x="480" y="21"/>
                  </a:lnTo>
                  <a:lnTo>
                    <a:pt x="480" y="17"/>
                  </a:lnTo>
                  <a:lnTo>
                    <a:pt x="476" y="13"/>
                  </a:lnTo>
                  <a:lnTo>
                    <a:pt x="472" y="13"/>
                  </a:lnTo>
                  <a:lnTo>
                    <a:pt x="468" y="9"/>
                  </a:lnTo>
                  <a:lnTo>
                    <a:pt x="464" y="4"/>
                  </a:lnTo>
                  <a:lnTo>
                    <a:pt x="459" y="4"/>
                  </a:lnTo>
                  <a:lnTo>
                    <a:pt x="455" y="4"/>
                  </a:lnTo>
                  <a:lnTo>
                    <a:pt x="451" y="0"/>
                  </a:lnTo>
                  <a:lnTo>
                    <a:pt x="447" y="4"/>
                  </a:lnTo>
                  <a:lnTo>
                    <a:pt x="443" y="4"/>
                  </a:lnTo>
                  <a:lnTo>
                    <a:pt x="439" y="4"/>
                  </a:lnTo>
                  <a:lnTo>
                    <a:pt x="435" y="9"/>
                  </a:lnTo>
                  <a:lnTo>
                    <a:pt x="431" y="9"/>
                  </a:lnTo>
                  <a:lnTo>
                    <a:pt x="427" y="13"/>
                  </a:lnTo>
                  <a:lnTo>
                    <a:pt x="414" y="17"/>
                  </a:lnTo>
                  <a:lnTo>
                    <a:pt x="414" y="9"/>
                  </a:lnTo>
                  <a:lnTo>
                    <a:pt x="386" y="21"/>
                  </a:lnTo>
                  <a:lnTo>
                    <a:pt x="386" y="9"/>
                  </a:lnTo>
                  <a:lnTo>
                    <a:pt x="345" y="29"/>
                  </a:lnTo>
                  <a:lnTo>
                    <a:pt x="324" y="21"/>
                  </a:lnTo>
                  <a:lnTo>
                    <a:pt x="258" y="25"/>
                  </a:lnTo>
                  <a:lnTo>
                    <a:pt x="209" y="33"/>
                  </a:lnTo>
                  <a:lnTo>
                    <a:pt x="197" y="33"/>
                  </a:lnTo>
                  <a:lnTo>
                    <a:pt x="189" y="29"/>
                  </a:lnTo>
                  <a:lnTo>
                    <a:pt x="176" y="33"/>
                  </a:lnTo>
                  <a:lnTo>
                    <a:pt x="168" y="33"/>
                  </a:lnTo>
                  <a:lnTo>
                    <a:pt x="160" y="33"/>
                  </a:lnTo>
                  <a:lnTo>
                    <a:pt x="148" y="33"/>
                  </a:lnTo>
                  <a:lnTo>
                    <a:pt x="139" y="37"/>
                  </a:lnTo>
                  <a:lnTo>
                    <a:pt x="131" y="41"/>
                  </a:lnTo>
                  <a:lnTo>
                    <a:pt x="119" y="45"/>
                  </a:lnTo>
                  <a:lnTo>
                    <a:pt x="111" y="50"/>
                  </a:lnTo>
                  <a:lnTo>
                    <a:pt x="103" y="54"/>
                  </a:lnTo>
                  <a:lnTo>
                    <a:pt x="94" y="62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82"/>
                  </a:lnTo>
                  <a:lnTo>
                    <a:pt x="66" y="86"/>
                  </a:lnTo>
                  <a:lnTo>
                    <a:pt x="62" y="95"/>
                  </a:lnTo>
                  <a:lnTo>
                    <a:pt x="53" y="103"/>
                  </a:lnTo>
                  <a:lnTo>
                    <a:pt x="49" y="111"/>
                  </a:lnTo>
                  <a:lnTo>
                    <a:pt x="45" y="119"/>
                  </a:lnTo>
                  <a:lnTo>
                    <a:pt x="41" y="132"/>
                  </a:lnTo>
                  <a:lnTo>
                    <a:pt x="37" y="140"/>
                  </a:lnTo>
                  <a:lnTo>
                    <a:pt x="33" y="152"/>
                  </a:lnTo>
                  <a:lnTo>
                    <a:pt x="33" y="160"/>
                  </a:lnTo>
                  <a:lnTo>
                    <a:pt x="33" y="169"/>
                  </a:lnTo>
                  <a:lnTo>
                    <a:pt x="29" y="181"/>
                  </a:lnTo>
                  <a:lnTo>
                    <a:pt x="29" y="189"/>
                  </a:lnTo>
                  <a:lnTo>
                    <a:pt x="33" y="214"/>
                  </a:lnTo>
                  <a:lnTo>
                    <a:pt x="21" y="246"/>
                  </a:lnTo>
                  <a:lnTo>
                    <a:pt x="25" y="279"/>
                  </a:lnTo>
                  <a:lnTo>
                    <a:pt x="33" y="296"/>
                  </a:lnTo>
                  <a:lnTo>
                    <a:pt x="37" y="308"/>
                  </a:lnTo>
                  <a:lnTo>
                    <a:pt x="41" y="308"/>
                  </a:lnTo>
                  <a:lnTo>
                    <a:pt x="33" y="341"/>
                  </a:lnTo>
                  <a:lnTo>
                    <a:pt x="29" y="337"/>
                  </a:lnTo>
                  <a:lnTo>
                    <a:pt x="25" y="329"/>
                  </a:lnTo>
                  <a:lnTo>
                    <a:pt x="21" y="337"/>
                  </a:lnTo>
                  <a:lnTo>
                    <a:pt x="0" y="329"/>
                  </a:lnTo>
                  <a:lnTo>
                    <a:pt x="4" y="333"/>
                  </a:lnTo>
                  <a:lnTo>
                    <a:pt x="8" y="341"/>
                  </a:lnTo>
                  <a:lnTo>
                    <a:pt x="12" y="353"/>
                  </a:lnTo>
                  <a:lnTo>
                    <a:pt x="12" y="361"/>
                  </a:lnTo>
                  <a:lnTo>
                    <a:pt x="16" y="374"/>
                  </a:lnTo>
                  <a:lnTo>
                    <a:pt x="21" y="382"/>
                  </a:lnTo>
                  <a:lnTo>
                    <a:pt x="21" y="394"/>
                  </a:lnTo>
                  <a:lnTo>
                    <a:pt x="21" y="402"/>
                  </a:lnTo>
                  <a:lnTo>
                    <a:pt x="21" y="415"/>
                  </a:lnTo>
                  <a:lnTo>
                    <a:pt x="29" y="505"/>
                  </a:lnTo>
                  <a:lnTo>
                    <a:pt x="29" y="517"/>
                  </a:lnTo>
                  <a:lnTo>
                    <a:pt x="33" y="530"/>
                  </a:lnTo>
                  <a:lnTo>
                    <a:pt x="33" y="538"/>
                  </a:lnTo>
                  <a:lnTo>
                    <a:pt x="37" y="550"/>
                  </a:lnTo>
                  <a:lnTo>
                    <a:pt x="37" y="562"/>
                  </a:lnTo>
                  <a:lnTo>
                    <a:pt x="41" y="575"/>
                  </a:lnTo>
                  <a:lnTo>
                    <a:pt x="45" y="583"/>
                  </a:lnTo>
                  <a:lnTo>
                    <a:pt x="49" y="595"/>
                  </a:lnTo>
                  <a:lnTo>
                    <a:pt x="57" y="603"/>
                  </a:lnTo>
                  <a:lnTo>
                    <a:pt x="62" y="616"/>
                  </a:lnTo>
                  <a:lnTo>
                    <a:pt x="70" y="624"/>
                  </a:lnTo>
                  <a:lnTo>
                    <a:pt x="74" y="632"/>
                  </a:lnTo>
                  <a:lnTo>
                    <a:pt x="82" y="640"/>
                  </a:lnTo>
                  <a:lnTo>
                    <a:pt x="90" y="649"/>
                  </a:lnTo>
                  <a:lnTo>
                    <a:pt x="94" y="653"/>
                  </a:lnTo>
                  <a:lnTo>
                    <a:pt x="103" y="661"/>
                  </a:lnTo>
                  <a:lnTo>
                    <a:pt x="111" y="669"/>
                  </a:lnTo>
                  <a:lnTo>
                    <a:pt x="119" y="677"/>
                  </a:lnTo>
                  <a:lnTo>
                    <a:pt x="127" y="681"/>
                  </a:lnTo>
                  <a:lnTo>
                    <a:pt x="135" y="690"/>
                  </a:lnTo>
                  <a:lnTo>
                    <a:pt x="144" y="694"/>
                  </a:lnTo>
                  <a:lnTo>
                    <a:pt x="152" y="698"/>
                  </a:lnTo>
                  <a:lnTo>
                    <a:pt x="160" y="702"/>
                  </a:lnTo>
                  <a:lnTo>
                    <a:pt x="172" y="706"/>
                  </a:lnTo>
                  <a:lnTo>
                    <a:pt x="181" y="710"/>
                  </a:lnTo>
                  <a:lnTo>
                    <a:pt x="193" y="714"/>
                  </a:lnTo>
                  <a:lnTo>
                    <a:pt x="201" y="714"/>
                  </a:lnTo>
                  <a:lnTo>
                    <a:pt x="209" y="722"/>
                  </a:lnTo>
                  <a:lnTo>
                    <a:pt x="213" y="731"/>
                  </a:lnTo>
                  <a:lnTo>
                    <a:pt x="222" y="735"/>
                  </a:lnTo>
                  <a:lnTo>
                    <a:pt x="234" y="743"/>
                  </a:lnTo>
                  <a:lnTo>
                    <a:pt x="242" y="747"/>
                  </a:lnTo>
                  <a:lnTo>
                    <a:pt x="250" y="751"/>
                  </a:lnTo>
                  <a:lnTo>
                    <a:pt x="258" y="755"/>
                  </a:lnTo>
                  <a:lnTo>
                    <a:pt x="271" y="759"/>
                  </a:lnTo>
                  <a:lnTo>
                    <a:pt x="279" y="763"/>
                  </a:lnTo>
                  <a:lnTo>
                    <a:pt x="287" y="768"/>
                  </a:lnTo>
                  <a:lnTo>
                    <a:pt x="299" y="768"/>
                  </a:lnTo>
                  <a:lnTo>
                    <a:pt x="312" y="768"/>
                  </a:lnTo>
                  <a:lnTo>
                    <a:pt x="320" y="768"/>
                  </a:lnTo>
                  <a:lnTo>
                    <a:pt x="328" y="768"/>
                  </a:lnTo>
                  <a:lnTo>
                    <a:pt x="340" y="768"/>
                  </a:lnTo>
                  <a:lnTo>
                    <a:pt x="353" y="768"/>
                  </a:lnTo>
                  <a:lnTo>
                    <a:pt x="361" y="763"/>
                  </a:lnTo>
                  <a:lnTo>
                    <a:pt x="369" y="759"/>
                  </a:lnTo>
                  <a:lnTo>
                    <a:pt x="382" y="755"/>
                  </a:lnTo>
                  <a:lnTo>
                    <a:pt x="390" y="751"/>
                  </a:lnTo>
                  <a:lnTo>
                    <a:pt x="398" y="747"/>
                  </a:lnTo>
                  <a:lnTo>
                    <a:pt x="406" y="743"/>
                  </a:lnTo>
                  <a:lnTo>
                    <a:pt x="418" y="735"/>
                  </a:lnTo>
                  <a:lnTo>
                    <a:pt x="423" y="731"/>
                  </a:lnTo>
                  <a:lnTo>
                    <a:pt x="435" y="726"/>
                  </a:lnTo>
                  <a:lnTo>
                    <a:pt x="439" y="718"/>
                  </a:lnTo>
                  <a:lnTo>
                    <a:pt x="447" y="710"/>
                  </a:lnTo>
                  <a:lnTo>
                    <a:pt x="455" y="702"/>
                  </a:lnTo>
                  <a:lnTo>
                    <a:pt x="459" y="694"/>
                  </a:lnTo>
                  <a:lnTo>
                    <a:pt x="468" y="685"/>
                  </a:lnTo>
                  <a:lnTo>
                    <a:pt x="476" y="677"/>
                  </a:lnTo>
                  <a:lnTo>
                    <a:pt x="484" y="669"/>
                  </a:lnTo>
                  <a:lnTo>
                    <a:pt x="492" y="661"/>
                  </a:lnTo>
                  <a:lnTo>
                    <a:pt x="500" y="653"/>
                  </a:lnTo>
                  <a:lnTo>
                    <a:pt x="505" y="649"/>
                  </a:lnTo>
                  <a:lnTo>
                    <a:pt x="513" y="636"/>
                  </a:lnTo>
                  <a:lnTo>
                    <a:pt x="517" y="628"/>
                  </a:lnTo>
                  <a:lnTo>
                    <a:pt x="525" y="620"/>
                  </a:lnTo>
                  <a:lnTo>
                    <a:pt x="529" y="608"/>
                  </a:lnTo>
                  <a:lnTo>
                    <a:pt x="533" y="599"/>
                  </a:lnTo>
                  <a:lnTo>
                    <a:pt x="537" y="587"/>
                  </a:lnTo>
                  <a:lnTo>
                    <a:pt x="541" y="575"/>
                  </a:lnTo>
                  <a:lnTo>
                    <a:pt x="546" y="566"/>
                  </a:lnTo>
                  <a:lnTo>
                    <a:pt x="546" y="554"/>
                  </a:lnTo>
                  <a:lnTo>
                    <a:pt x="546" y="542"/>
                  </a:lnTo>
                  <a:lnTo>
                    <a:pt x="550" y="534"/>
                  </a:lnTo>
                  <a:lnTo>
                    <a:pt x="550" y="521"/>
                  </a:lnTo>
                  <a:lnTo>
                    <a:pt x="550" y="509"/>
                  </a:lnTo>
                  <a:lnTo>
                    <a:pt x="546" y="501"/>
                  </a:lnTo>
                  <a:lnTo>
                    <a:pt x="550" y="501"/>
                  </a:lnTo>
                  <a:lnTo>
                    <a:pt x="562" y="448"/>
                  </a:lnTo>
                  <a:lnTo>
                    <a:pt x="574" y="398"/>
                  </a:lnTo>
                  <a:lnTo>
                    <a:pt x="578" y="390"/>
                  </a:lnTo>
                  <a:close/>
                </a:path>
              </a:pathLst>
            </a:custGeom>
            <a:solidFill>
              <a:srgbClr val="FF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1" name="Freeform 19"/>
            <p:cNvSpPr>
              <a:spLocks/>
            </p:cNvSpPr>
            <p:nvPr/>
          </p:nvSpPr>
          <p:spPr bwMode="auto">
            <a:xfrm>
              <a:off x="4514" y="213"/>
              <a:ext cx="578" cy="768"/>
            </a:xfrm>
            <a:custGeom>
              <a:avLst/>
              <a:gdLst>
                <a:gd name="T0" fmla="*/ 570 w 578"/>
                <a:gd name="T1" fmla="*/ 357 h 768"/>
                <a:gd name="T2" fmla="*/ 562 w 578"/>
                <a:gd name="T3" fmla="*/ 288 h 768"/>
                <a:gd name="T4" fmla="*/ 558 w 578"/>
                <a:gd name="T5" fmla="*/ 214 h 768"/>
                <a:gd name="T6" fmla="*/ 558 w 578"/>
                <a:gd name="T7" fmla="*/ 164 h 768"/>
                <a:gd name="T8" fmla="*/ 529 w 578"/>
                <a:gd name="T9" fmla="*/ 140 h 768"/>
                <a:gd name="T10" fmla="*/ 505 w 578"/>
                <a:gd name="T11" fmla="*/ 111 h 768"/>
                <a:gd name="T12" fmla="*/ 488 w 578"/>
                <a:gd name="T13" fmla="*/ 82 h 768"/>
                <a:gd name="T14" fmla="*/ 488 w 578"/>
                <a:gd name="T15" fmla="*/ 62 h 768"/>
                <a:gd name="T16" fmla="*/ 484 w 578"/>
                <a:gd name="T17" fmla="*/ 33 h 768"/>
                <a:gd name="T18" fmla="*/ 480 w 578"/>
                <a:gd name="T19" fmla="*/ 21 h 768"/>
                <a:gd name="T20" fmla="*/ 472 w 578"/>
                <a:gd name="T21" fmla="*/ 13 h 768"/>
                <a:gd name="T22" fmla="*/ 459 w 578"/>
                <a:gd name="T23" fmla="*/ 4 h 768"/>
                <a:gd name="T24" fmla="*/ 447 w 578"/>
                <a:gd name="T25" fmla="*/ 4 h 768"/>
                <a:gd name="T26" fmla="*/ 435 w 578"/>
                <a:gd name="T27" fmla="*/ 9 h 768"/>
                <a:gd name="T28" fmla="*/ 427 w 578"/>
                <a:gd name="T29" fmla="*/ 13 h 768"/>
                <a:gd name="T30" fmla="*/ 386 w 578"/>
                <a:gd name="T31" fmla="*/ 21 h 768"/>
                <a:gd name="T32" fmla="*/ 324 w 578"/>
                <a:gd name="T33" fmla="*/ 21 h 768"/>
                <a:gd name="T34" fmla="*/ 209 w 578"/>
                <a:gd name="T35" fmla="*/ 33 h 768"/>
                <a:gd name="T36" fmla="*/ 176 w 578"/>
                <a:gd name="T37" fmla="*/ 33 h 768"/>
                <a:gd name="T38" fmla="*/ 148 w 578"/>
                <a:gd name="T39" fmla="*/ 33 h 768"/>
                <a:gd name="T40" fmla="*/ 119 w 578"/>
                <a:gd name="T41" fmla="*/ 45 h 768"/>
                <a:gd name="T42" fmla="*/ 94 w 578"/>
                <a:gd name="T43" fmla="*/ 62 h 768"/>
                <a:gd name="T44" fmla="*/ 70 w 578"/>
                <a:gd name="T45" fmla="*/ 82 h 768"/>
                <a:gd name="T46" fmla="*/ 53 w 578"/>
                <a:gd name="T47" fmla="*/ 103 h 768"/>
                <a:gd name="T48" fmla="*/ 41 w 578"/>
                <a:gd name="T49" fmla="*/ 132 h 768"/>
                <a:gd name="T50" fmla="*/ 33 w 578"/>
                <a:gd name="T51" fmla="*/ 160 h 768"/>
                <a:gd name="T52" fmla="*/ 29 w 578"/>
                <a:gd name="T53" fmla="*/ 189 h 768"/>
                <a:gd name="T54" fmla="*/ 25 w 578"/>
                <a:gd name="T55" fmla="*/ 279 h 768"/>
                <a:gd name="T56" fmla="*/ 41 w 578"/>
                <a:gd name="T57" fmla="*/ 308 h 768"/>
                <a:gd name="T58" fmla="*/ 25 w 578"/>
                <a:gd name="T59" fmla="*/ 329 h 768"/>
                <a:gd name="T60" fmla="*/ 0 w 578"/>
                <a:gd name="T61" fmla="*/ 329 h 768"/>
                <a:gd name="T62" fmla="*/ 12 w 578"/>
                <a:gd name="T63" fmla="*/ 353 h 768"/>
                <a:gd name="T64" fmla="*/ 21 w 578"/>
                <a:gd name="T65" fmla="*/ 382 h 768"/>
                <a:gd name="T66" fmla="*/ 21 w 578"/>
                <a:gd name="T67" fmla="*/ 415 h 768"/>
                <a:gd name="T68" fmla="*/ 29 w 578"/>
                <a:gd name="T69" fmla="*/ 517 h 768"/>
                <a:gd name="T70" fmla="*/ 37 w 578"/>
                <a:gd name="T71" fmla="*/ 550 h 768"/>
                <a:gd name="T72" fmla="*/ 45 w 578"/>
                <a:gd name="T73" fmla="*/ 583 h 768"/>
                <a:gd name="T74" fmla="*/ 62 w 578"/>
                <a:gd name="T75" fmla="*/ 616 h 768"/>
                <a:gd name="T76" fmla="*/ 82 w 578"/>
                <a:gd name="T77" fmla="*/ 640 h 768"/>
                <a:gd name="T78" fmla="*/ 94 w 578"/>
                <a:gd name="T79" fmla="*/ 653 h 768"/>
                <a:gd name="T80" fmla="*/ 119 w 578"/>
                <a:gd name="T81" fmla="*/ 677 h 768"/>
                <a:gd name="T82" fmla="*/ 144 w 578"/>
                <a:gd name="T83" fmla="*/ 694 h 768"/>
                <a:gd name="T84" fmla="*/ 172 w 578"/>
                <a:gd name="T85" fmla="*/ 706 h 768"/>
                <a:gd name="T86" fmla="*/ 201 w 578"/>
                <a:gd name="T87" fmla="*/ 714 h 768"/>
                <a:gd name="T88" fmla="*/ 222 w 578"/>
                <a:gd name="T89" fmla="*/ 735 h 768"/>
                <a:gd name="T90" fmla="*/ 250 w 578"/>
                <a:gd name="T91" fmla="*/ 751 h 768"/>
                <a:gd name="T92" fmla="*/ 279 w 578"/>
                <a:gd name="T93" fmla="*/ 763 h 768"/>
                <a:gd name="T94" fmla="*/ 312 w 578"/>
                <a:gd name="T95" fmla="*/ 768 h 768"/>
                <a:gd name="T96" fmla="*/ 340 w 578"/>
                <a:gd name="T97" fmla="*/ 768 h 768"/>
                <a:gd name="T98" fmla="*/ 369 w 578"/>
                <a:gd name="T99" fmla="*/ 759 h 768"/>
                <a:gd name="T100" fmla="*/ 398 w 578"/>
                <a:gd name="T101" fmla="*/ 747 h 768"/>
                <a:gd name="T102" fmla="*/ 423 w 578"/>
                <a:gd name="T103" fmla="*/ 731 h 768"/>
                <a:gd name="T104" fmla="*/ 447 w 578"/>
                <a:gd name="T105" fmla="*/ 710 h 768"/>
                <a:gd name="T106" fmla="*/ 468 w 578"/>
                <a:gd name="T107" fmla="*/ 685 h 768"/>
                <a:gd name="T108" fmla="*/ 492 w 578"/>
                <a:gd name="T109" fmla="*/ 661 h 768"/>
                <a:gd name="T110" fmla="*/ 513 w 578"/>
                <a:gd name="T111" fmla="*/ 636 h 768"/>
                <a:gd name="T112" fmla="*/ 529 w 578"/>
                <a:gd name="T113" fmla="*/ 608 h 768"/>
                <a:gd name="T114" fmla="*/ 541 w 578"/>
                <a:gd name="T115" fmla="*/ 575 h 768"/>
                <a:gd name="T116" fmla="*/ 546 w 578"/>
                <a:gd name="T117" fmla="*/ 542 h 768"/>
                <a:gd name="T118" fmla="*/ 550 w 578"/>
                <a:gd name="T119" fmla="*/ 509 h 768"/>
                <a:gd name="T120" fmla="*/ 562 w 578"/>
                <a:gd name="T121" fmla="*/ 448 h 7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8"/>
                <a:gd name="T184" fmla="*/ 0 h 768"/>
                <a:gd name="T185" fmla="*/ 578 w 578"/>
                <a:gd name="T186" fmla="*/ 768 h 76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8" h="768">
                  <a:moveTo>
                    <a:pt x="578" y="390"/>
                  </a:moveTo>
                  <a:lnTo>
                    <a:pt x="574" y="382"/>
                  </a:lnTo>
                  <a:lnTo>
                    <a:pt x="570" y="357"/>
                  </a:lnTo>
                  <a:lnTo>
                    <a:pt x="566" y="333"/>
                  </a:lnTo>
                  <a:lnTo>
                    <a:pt x="562" y="308"/>
                  </a:lnTo>
                  <a:lnTo>
                    <a:pt x="562" y="288"/>
                  </a:lnTo>
                  <a:lnTo>
                    <a:pt x="558" y="263"/>
                  </a:lnTo>
                  <a:lnTo>
                    <a:pt x="558" y="238"/>
                  </a:lnTo>
                  <a:lnTo>
                    <a:pt x="558" y="214"/>
                  </a:lnTo>
                  <a:lnTo>
                    <a:pt x="558" y="189"/>
                  </a:lnTo>
                  <a:lnTo>
                    <a:pt x="558" y="164"/>
                  </a:lnTo>
                  <a:lnTo>
                    <a:pt x="550" y="156"/>
                  </a:lnTo>
                  <a:lnTo>
                    <a:pt x="537" y="148"/>
                  </a:lnTo>
                  <a:lnTo>
                    <a:pt x="529" y="140"/>
                  </a:lnTo>
                  <a:lnTo>
                    <a:pt x="521" y="132"/>
                  </a:lnTo>
                  <a:lnTo>
                    <a:pt x="513" y="123"/>
                  </a:lnTo>
                  <a:lnTo>
                    <a:pt x="505" y="111"/>
                  </a:lnTo>
                  <a:lnTo>
                    <a:pt x="500" y="103"/>
                  </a:lnTo>
                  <a:lnTo>
                    <a:pt x="492" y="91"/>
                  </a:lnTo>
                  <a:lnTo>
                    <a:pt x="488" y="82"/>
                  </a:lnTo>
                  <a:lnTo>
                    <a:pt x="488" y="70"/>
                  </a:lnTo>
                  <a:lnTo>
                    <a:pt x="488" y="62"/>
                  </a:lnTo>
                  <a:lnTo>
                    <a:pt x="488" y="54"/>
                  </a:lnTo>
                  <a:lnTo>
                    <a:pt x="484" y="41"/>
                  </a:lnTo>
                  <a:lnTo>
                    <a:pt x="484" y="33"/>
                  </a:lnTo>
                  <a:lnTo>
                    <a:pt x="480" y="25"/>
                  </a:lnTo>
                  <a:lnTo>
                    <a:pt x="480" y="21"/>
                  </a:lnTo>
                  <a:lnTo>
                    <a:pt x="480" y="17"/>
                  </a:lnTo>
                  <a:lnTo>
                    <a:pt x="476" y="13"/>
                  </a:lnTo>
                  <a:lnTo>
                    <a:pt x="472" y="13"/>
                  </a:lnTo>
                  <a:lnTo>
                    <a:pt x="468" y="9"/>
                  </a:lnTo>
                  <a:lnTo>
                    <a:pt x="464" y="4"/>
                  </a:lnTo>
                  <a:lnTo>
                    <a:pt x="459" y="4"/>
                  </a:lnTo>
                  <a:lnTo>
                    <a:pt x="455" y="4"/>
                  </a:lnTo>
                  <a:lnTo>
                    <a:pt x="451" y="0"/>
                  </a:lnTo>
                  <a:lnTo>
                    <a:pt x="447" y="4"/>
                  </a:lnTo>
                  <a:lnTo>
                    <a:pt x="443" y="4"/>
                  </a:lnTo>
                  <a:lnTo>
                    <a:pt x="439" y="4"/>
                  </a:lnTo>
                  <a:lnTo>
                    <a:pt x="435" y="9"/>
                  </a:lnTo>
                  <a:lnTo>
                    <a:pt x="431" y="9"/>
                  </a:lnTo>
                  <a:lnTo>
                    <a:pt x="427" y="13"/>
                  </a:lnTo>
                  <a:lnTo>
                    <a:pt x="414" y="17"/>
                  </a:lnTo>
                  <a:lnTo>
                    <a:pt x="414" y="9"/>
                  </a:lnTo>
                  <a:lnTo>
                    <a:pt x="386" y="21"/>
                  </a:lnTo>
                  <a:lnTo>
                    <a:pt x="386" y="9"/>
                  </a:lnTo>
                  <a:lnTo>
                    <a:pt x="345" y="29"/>
                  </a:lnTo>
                  <a:lnTo>
                    <a:pt x="324" y="21"/>
                  </a:lnTo>
                  <a:lnTo>
                    <a:pt x="258" y="25"/>
                  </a:lnTo>
                  <a:lnTo>
                    <a:pt x="209" y="33"/>
                  </a:lnTo>
                  <a:lnTo>
                    <a:pt x="197" y="33"/>
                  </a:lnTo>
                  <a:lnTo>
                    <a:pt x="189" y="29"/>
                  </a:lnTo>
                  <a:lnTo>
                    <a:pt x="176" y="33"/>
                  </a:lnTo>
                  <a:lnTo>
                    <a:pt x="168" y="33"/>
                  </a:lnTo>
                  <a:lnTo>
                    <a:pt x="160" y="33"/>
                  </a:lnTo>
                  <a:lnTo>
                    <a:pt x="148" y="33"/>
                  </a:lnTo>
                  <a:lnTo>
                    <a:pt x="139" y="37"/>
                  </a:lnTo>
                  <a:lnTo>
                    <a:pt x="131" y="41"/>
                  </a:lnTo>
                  <a:lnTo>
                    <a:pt x="119" y="45"/>
                  </a:lnTo>
                  <a:lnTo>
                    <a:pt x="111" y="50"/>
                  </a:lnTo>
                  <a:lnTo>
                    <a:pt x="103" y="54"/>
                  </a:lnTo>
                  <a:lnTo>
                    <a:pt x="94" y="62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82"/>
                  </a:lnTo>
                  <a:lnTo>
                    <a:pt x="66" y="86"/>
                  </a:lnTo>
                  <a:lnTo>
                    <a:pt x="62" y="95"/>
                  </a:lnTo>
                  <a:lnTo>
                    <a:pt x="53" y="103"/>
                  </a:lnTo>
                  <a:lnTo>
                    <a:pt x="49" y="111"/>
                  </a:lnTo>
                  <a:lnTo>
                    <a:pt x="45" y="119"/>
                  </a:lnTo>
                  <a:lnTo>
                    <a:pt x="41" y="132"/>
                  </a:lnTo>
                  <a:lnTo>
                    <a:pt x="37" y="140"/>
                  </a:lnTo>
                  <a:lnTo>
                    <a:pt x="33" y="152"/>
                  </a:lnTo>
                  <a:lnTo>
                    <a:pt x="33" y="160"/>
                  </a:lnTo>
                  <a:lnTo>
                    <a:pt x="33" y="169"/>
                  </a:lnTo>
                  <a:lnTo>
                    <a:pt x="29" y="181"/>
                  </a:lnTo>
                  <a:lnTo>
                    <a:pt x="29" y="189"/>
                  </a:lnTo>
                  <a:lnTo>
                    <a:pt x="33" y="214"/>
                  </a:lnTo>
                  <a:lnTo>
                    <a:pt x="21" y="246"/>
                  </a:lnTo>
                  <a:lnTo>
                    <a:pt x="25" y="279"/>
                  </a:lnTo>
                  <a:lnTo>
                    <a:pt x="33" y="296"/>
                  </a:lnTo>
                  <a:lnTo>
                    <a:pt x="37" y="308"/>
                  </a:lnTo>
                  <a:lnTo>
                    <a:pt x="41" y="308"/>
                  </a:lnTo>
                  <a:lnTo>
                    <a:pt x="33" y="341"/>
                  </a:lnTo>
                  <a:lnTo>
                    <a:pt x="29" y="337"/>
                  </a:lnTo>
                  <a:lnTo>
                    <a:pt x="25" y="329"/>
                  </a:lnTo>
                  <a:lnTo>
                    <a:pt x="21" y="337"/>
                  </a:lnTo>
                  <a:lnTo>
                    <a:pt x="0" y="329"/>
                  </a:lnTo>
                  <a:lnTo>
                    <a:pt x="4" y="333"/>
                  </a:lnTo>
                  <a:lnTo>
                    <a:pt x="8" y="341"/>
                  </a:lnTo>
                  <a:lnTo>
                    <a:pt x="12" y="353"/>
                  </a:lnTo>
                  <a:lnTo>
                    <a:pt x="12" y="361"/>
                  </a:lnTo>
                  <a:lnTo>
                    <a:pt x="16" y="374"/>
                  </a:lnTo>
                  <a:lnTo>
                    <a:pt x="21" y="382"/>
                  </a:lnTo>
                  <a:lnTo>
                    <a:pt x="21" y="394"/>
                  </a:lnTo>
                  <a:lnTo>
                    <a:pt x="21" y="402"/>
                  </a:lnTo>
                  <a:lnTo>
                    <a:pt x="21" y="415"/>
                  </a:lnTo>
                  <a:lnTo>
                    <a:pt x="29" y="505"/>
                  </a:lnTo>
                  <a:lnTo>
                    <a:pt x="29" y="517"/>
                  </a:lnTo>
                  <a:lnTo>
                    <a:pt x="33" y="530"/>
                  </a:lnTo>
                  <a:lnTo>
                    <a:pt x="33" y="538"/>
                  </a:lnTo>
                  <a:lnTo>
                    <a:pt x="37" y="550"/>
                  </a:lnTo>
                  <a:lnTo>
                    <a:pt x="37" y="562"/>
                  </a:lnTo>
                  <a:lnTo>
                    <a:pt x="41" y="575"/>
                  </a:lnTo>
                  <a:lnTo>
                    <a:pt x="45" y="583"/>
                  </a:lnTo>
                  <a:lnTo>
                    <a:pt x="49" y="595"/>
                  </a:lnTo>
                  <a:lnTo>
                    <a:pt x="57" y="603"/>
                  </a:lnTo>
                  <a:lnTo>
                    <a:pt x="62" y="616"/>
                  </a:lnTo>
                  <a:lnTo>
                    <a:pt x="70" y="624"/>
                  </a:lnTo>
                  <a:lnTo>
                    <a:pt x="74" y="632"/>
                  </a:lnTo>
                  <a:lnTo>
                    <a:pt x="82" y="640"/>
                  </a:lnTo>
                  <a:lnTo>
                    <a:pt x="90" y="649"/>
                  </a:lnTo>
                  <a:lnTo>
                    <a:pt x="94" y="653"/>
                  </a:lnTo>
                  <a:lnTo>
                    <a:pt x="103" y="661"/>
                  </a:lnTo>
                  <a:lnTo>
                    <a:pt x="111" y="669"/>
                  </a:lnTo>
                  <a:lnTo>
                    <a:pt x="119" y="677"/>
                  </a:lnTo>
                  <a:lnTo>
                    <a:pt x="127" y="681"/>
                  </a:lnTo>
                  <a:lnTo>
                    <a:pt x="135" y="690"/>
                  </a:lnTo>
                  <a:lnTo>
                    <a:pt x="144" y="694"/>
                  </a:lnTo>
                  <a:lnTo>
                    <a:pt x="152" y="698"/>
                  </a:lnTo>
                  <a:lnTo>
                    <a:pt x="160" y="702"/>
                  </a:lnTo>
                  <a:lnTo>
                    <a:pt x="172" y="706"/>
                  </a:lnTo>
                  <a:lnTo>
                    <a:pt x="181" y="710"/>
                  </a:lnTo>
                  <a:lnTo>
                    <a:pt x="193" y="714"/>
                  </a:lnTo>
                  <a:lnTo>
                    <a:pt x="201" y="714"/>
                  </a:lnTo>
                  <a:lnTo>
                    <a:pt x="209" y="722"/>
                  </a:lnTo>
                  <a:lnTo>
                    <a:pt x="213" y="731"/>
                  </a:lnTo>
                  <a:lnTo>
                    <a:pt x="222" y="735"/>
                  </a:lnTo>
                  <a:lnTo>
                    <a:pt x="234" y="743"/>
                  </a:lnTo>
                  <a:lnTo>
                    <a:pt x="242" y="747"/>
                  </a:lnTo>
                  <a:lnTo>
                    <a:pt x="250" y="751"/>
                  </a:lnTo>
                  <a:lnTo>
                    <a:pt x="258" y="755"/>
                  </a:lnTo>
                  <a:lnTo>
                    <a:pt x="271" y="759"/>
                  </a:lnTo>
                  <a:lnTo>
                    <a:pt x="279" y="763"/>
                  </a:lnTo>
                  <a:lnTo>
                    <a:pt x="287" y="768"/>
                  </a:lnTo>
                  <a:lnTo>
                    <a:pt x="299" y="768"/>
                  </a:lnTo>
                  <a:lnTo>
                    <a:pt x="312" y="768"/>
                  </a:lnTo>
                  <a:lnTo>
                    <a:pt x="320" y="768"/>
                  </a:lnTo>
                  <a:lnTo>
                    <a:pt x="328" y="768"/>
                  </a:lnTo>
                  <a:lnTo>
                    <a:pt x="340" y="768"/>
                  </a:lnTo>
                  <a:lnTo>
                    <a:pt x="353" y="768"/>
                  </a:lnTo>
                  <a:lnTo>
                    <a:pt x="361" y="763"/>
                  </a:lnTo>
                  <a:lnTo>
                    <a:pt x="369" y="759"/>
                  </a:lnTo>
                  <a:lnTo>
                    <a:pt x="382" y="755"/>
                  </a:lnTo>
                  <a:lnTo>
                    <a:pt x="390" y="751"/>
                  </a:lnTo>
                  <a:lnTo>
                    <a:pt x="398" y="747"/>
                  </a:lnTo>
                  <a:lnTo>
                    <a:pt x="406" y="743"/>
                  </a:lnTo>
                  <a:lnTo>
                    <a:pt x="418" y="735"/>
                  </a:lnTo>
                  <a:lnTo>
                    <a:pt x="423" y="731"/>
                  </a:lnTo>
                  <a:lnTo>
                    <a:pt x="435" y="726"/>
                  </a:lnTo>
                  <a:lnTo>
                    <a:pt x="439" y="718"/>
                  </a:lnTo>
                  <a:lnTo>
                    <a:pt x="447" y="710"/>
                  </a:lnTo>
                  <a:lnTo>
                    <a:pt x="455" y="702"/>
                  </a:lnTo>
                  <a:lnTo>
                    <a:pt x="459" y="694"/>
                  </a:lnTo>
                  <a:lnTo>
                    <a:pt x="468" y="685"/>
                  </a:lnTo>
                  <a:lnTo>
                    <a:pt x="476" y="677"/>
                  </a:lnTo>
                  <a:lnTo>
                    <a:pt x="484" y="669"/>
                  </a:lnTo>
                  <a:lnTo>
                    <a:pt x="492" y="661"/>
                  </a:lnTo>
                  <a:lnTo>
                    <a:pt x="500" y="653"/>
                  </a:lnTo>
                  <a:lnTo>
                    <a:pt x="505" y="649"/>
                  </a:lnTo>
                  <a:lnTo>
                    <a:pt x="513" y="636"/>
                  </a:lnTo>
                  <a:lnTo>
                    <a:pt x="517" y="628"/>
                  </a:lnTo>
                  <a:lnTo>
                    <a:pt x="525" y="620"/>
                  </a:lnTo>
                  <a:lnTo>
                    <a:pt x="529" y="608"/>
                  </a:lnTo>
                  <a:lnTo>
                    <a:pt x="533" y="599"/>
                  </a:lnTo>
                  <a:lnTo>
                    <a:pt x="537" y="587"/>
                  </a:lnTo>
                  <a:lnTo>
                    <a:pt x="541" y="575"/>
                  </a:lnTo>
                  <a:lnTo>
                    <a:pt x="546" y="566"/>
                  </a:lnTo>
                  <a:lnTo>
                    <a:pt x="546" y="554"/>
                  </a:lnTo>
                  <a:lnTo>
                    <a:pt x="546" y="542"/>
                  </a:lnTo>
                  <a:lnTo>
                    <a:pt x="550" y="534"/>
                  </a:lnTo>
                  <a:lnTo>
                    <a:pt x="550" y="521"/>
                  </a:lnTo>
                  <a:lnTo>
                    <a:pt x="550" y="509"/>
                  </a:lnTo>
                  <a:lnTo>
                    <a:pt x="546" y="501"/>
                  </a:lnTo>
                  <a:lnTo>
                    <a:pt x="550" y="501"/>
                  </a:lnTo>
                  <a:lnTo>
                    <a:pt x="562" y="448"/>
                  </a:lnTo>
                  <a:lnTo>
                    <a:pt x="574" y="398"/>
                  </a:lnTo>
                  <a:lnTo>
                    <a:pt x="578" y="390"/>
                  </a:lnTo>
                </a:path>
              </a:pathLst>
            </a:custGeom>
            <a:noFill/>
            <a:ln w="0">
              <a:solidFill>
                <a:srgbClr val="FFB5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2" name="Freeform 20"/>
            <p:cNvSpPr>
              <a:spLocks/>
            </p:cNvSpPr>
            <p:nvPr/>
          </p:nvSpPr>
          <p:spPr bwMode="auto">
            <a:xfrm>
              <a:off x="4514" y="542"/>
              <a:ext cx="550" cy="439"/>
            </a:xfrm>
            <a:custGeom>
              <a:avLst/>
              <a:gdLst>
                <a:gd name="T0" fmla="*/ 517 w 550"/>
                <a:gd name="T1" fmla="*/ 287 h 439"/>
                <a:gd name="T2" fmla="*/ 496 w 550"/>
                <a:gd name="T3" fmla="*/ 307 h 439"/>
                <a:gd name="T4" fmla="*/ 513 w 550"/>
                <a:gd name="T5" fmla="*/ 258 h 439"/>
                <a:gd name="T6" fmla="*/ 513 w 550"/>
                <a:gd name="T7" fmla="*/ 205 h 439"/>
                <a:gd name="T8" fmla="*/ 513 w 550"/>
                <a:gd name="T9" fmla="*/ 205 h 439"/>
                <a:gd name="T10" fmla="*/ 505 w 550"/>
                <a:gd name="T11" fmla="*/ 262 h 439"/>
                <a:gd name="T12" fmla="*/ 476 w 550"/>
                <a:gd name="T13" fmla="*/ 315 h 439"/>
                <a:gd name="T14" fmla="*/ 447 w 550"/>
                <a:gd name="T15" fmla="*/ 348 h 439"/>
                <a:gd name="T16" fmla="*/ 414 w 550"/>
                <a:gd name="T17" fmla="*/ 373 h 439"/>
                <a:gd name="T18" fmla="*/ 406 w 550"/>
                <a:gd name="T19" fmla="*/ 377 h 439"/>
                <a:gd name="T20" fmla="*/ 382 w 550"/>
                <a:gd name="T21" fmla="*/ 385 h 439"/>
                <a:gd name="T22" fmla="*/ 320 w 550"/>
                <a:gd name="T23" fmla="*/ 393 h 439"/>
                <a:gd name="T24" fmla="*/ 275 w 550"/>
                <a:gd name="T25" fmla="*/ 385 h 439"/>
                <a:gd name="T26" fmla="*/ 238 w 550"/>
                <a:gd name="T27" fmla="*/ 377 h 439"/>
                <a:gd name="T28" fmla="*/ 213 w 550"/>
                <a:gd name="T29" fmla="*/ 361 h 439"/>
                <a:gd name="T30" fmla="*/ 193 w 550"/>
                <a:gd name="T31" fmla="*/ 348 h 439"/>
                <a:gd name="T32" fmla="*/ 185 w 550"/>
                <a:gd name="T33" fmla="*/ 324 h 439"/>
                <a:gd name="T34" fmla="*/ 164 w 550"/>
                <a:gd name="T35" fmla="*/ 295 h 439"/>
                <a:gd name="T36" fmla="*/ 144 w 550"/>
                <a:gd name="T37" fmla="*/ 287 h 439"/>
                <a:gd name="T38" fmla="*/ 160 w 550"/>
                <a:gd name="T39" fmla="*/ 303 h 439"/>
                <a:gd name="T40" fmla="*/ 160 w 550"/>
                <a:gd name="T41" fmla="*/ 332 h 439"/>
                <a:gd name="T42" fmla="*/ 144 w 550"/>
                <a:gd name="T43" fmla="*/ 332 h 439"/>
                <a:gd name="T44" fmla="*/ 115 w 550"/>
                <a:gd name="T45" fmla="*/ 303 h 439"/>
                <a:gd name="T46" fmla="*/ 94 w 550"/>
                <a:gd name="T47" fmla="*/ 266 h 439"/>
                <a:gd name="T48" fmla="*/ 90 w 550"/>
                <a:gd name="T49" fmla="*/ 221 h 439"/>
                <a:gd name="T50" fmla="*/ 98 w 550"/>
                <a:gd name="T51" fmla="*/ 188 h 439"/>
                <a:gd name="T52" fmla="*/ 98 w 550"/>
                <a:gd name="T53" fmla="*/ 139 h 439"/>
                <a:gd name="T54" fmla="*/ 82 w 550"/>
                <a:gd name="T55" fmla="*/ 98 h 439"/>
                <a:gd name="T56" fmla="*/ 66 w 550"/>
                <a:gd name="T57" fmla="*/ 77 h 439"/>
                <a:gd name="T58" fmla="*/ 74 w 550"/>
                <a:gd name="T59" fmla="*/ 139 h 439"/>
                <a:gd name="T60" fmla="*/ 66 w 550"/>
                <a:gd name="T61" fmla="*/ 213 h 439"/>
                <a:gd name="T62" fmla="*/ 49 w 550"/>
                <a:gd name="T63" fmla="*/ 192 h 439"/>
                <a:gd name="T64" fmla="*/ 37 w 550"/>
                <a:gd name="T65" fmla="*/ 155 h 439"/>
                <a:gd name="T66" fmla="*/ 41 w 550"/>
                <a:gd name="T67" fmla="*/ 127 h 439"/>
                <a:gd name="T68" fmla="*/ 33 w 550"/>
                <a:gd name="T69" fmla="*/ 69 h 439"/>
                <a:gd name="T70" fmla="*/ 16 w 550"/>
                <a:gd name="T71" fmla="*/ 20 h 439"/>
                <a:gd name="T72" fmla="*/ 8 w 550"/>
                <a:gd name="T73" fmla="*/ 12 h 439"/>
                <a:gd name="T74" fmla="*/ 21 w 550"/>
                <a:gd name="T75" fmla="*/ 65 h 439"/>
                <a:gd name="T76" fmla="*/ 29 w 550"/>
                <a:gd name="T77" fmla="*/ 188 h 439"/>
                <a:gd name="T78" fmla="*/ 41 w 550"/>
                <a:gd name="T79" fmla="*/ 246 h 439"/>
                <a:gd name="T80" fmla="*/ 70 w 550"/>
                <a:gd name="T81" fmla="*/ 295 h 439"/>
                <a:gd name="T82" fmla="*/ 94 w 550"/>
                <a:gd name="T83" fmla="*/ 324 h 439"/>
                <a:gd name="T84" fmla="*/ 135 w 550"/>
                <a:gd name="T85" fmla="*/ 361 h 439"/>
                <a:gd name="T86" fmla="*/ 181 w 550"/>
                <a:gd name="T87" fmla="*/ 381 h 439"/>
                <a:gd name="T88" fmla="*/ 222 w 550"/>
                <a:gd name="T89" fmla="*/ 406 h 439"/>
                <a:gd name="T90" fmla="*/ 271 w 550"/>
                <a:gd name="T91" fmla="*/ 430 h 439"/>
                <a:gd name="T92" fmla="*/ 320 w 550"/>
                <a:gd name="T93" fmla="*/ 439 h 439"/>
                <a:gd name="T94" fmla="*/ 369 w 550"/>
                <a:gd name="T95" fmla="*/ 430 h 439"/>
                <a:gd name="T96" fmla="*/ 418 w 550"/>
                <a:gd name="T97" fmla="*/ 410 h 439"/>
                <a:gd name="T98" fmla="*/ 455 w 550"/>
                <a:gd name="T99" fmla="*/ 373 h 439"/>
                <a:gd name="T100" fmla="*/ 492 w 550"/>
                <a:gd name="T101" fmla="*/ 332 h 439"/>
                <a:gd name="T102" fmla="*/ 525 w 550"/>
                <a:gd name="T103" fmla="*/ 291 h 439"/>
                <a:gd name="T104" fmla="*/ 546 w 550"/>
                <a:gd name="T105" fmla="*/ 237 h 439"/>
                <a:gd name="T106" fmla="*/ 550 w 550"/>
                <a:gd name="T107" fmla="*/ 180 h 4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50"/>
                <a:gd name="T163" fmla="*/ 0 h 439"/>
                <a:gd name="T164" fmla="*/ 550 w 550"/>
                <a:gd name="T165" fmla="*/ 439 h 43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50" h="439">
                  <a:moveTo>
                    <a:pt x="541" y="254"/>
                  </a:moveTo>
                  <a:lnTo>
                    <a:pt x="537" y="254"/>
                  </a:lnTo>
                  <a:lnTo>
                    <a:pt x="533" y="266"/>
                  </a:lnTo>
                  <a:lnTo>
                    <a:pt x="525" y="279"/>
                  </a:lnTo>
                  <a:lnTo>
                    <a:pt x="517" y="287"/>
                  </a:lnTo>
                  <a:lnTo>
                    <a:pt x="509" y="295"/>
                  </a:lnTo>
                  <a:lnTo>
                    <a:pt x="500" y="307"/>
                  </a:lnTo>
                  <a:lnTo>
                    <a:pt x="488" y="315"/>
                  </a:lnTo>
                  <a:lnTo>
                    <a:pt x="496" y="307"/>
                  </a:lnTo>
                  <a:lnTo>
                    <a:pt x="500" y="295"/>
                  </a:lnTo>
                  <a:lnTo>
                    <a:pt x="505" y="287"/>
                  </a:lnTo>
                  <a:lnTo>
                    <a:pt x="505" y="279"/>
                  </a:lnTo>
                  <a:lnTo>
                    <a:pt x="509" y="266"/>
                  </a:lnTo>
                  <a:lnTo>
                    <a:pt x="513" y="258"/>
                  </a:lnTo>
                  <a:lnTo>
                    <a:pt x="513" y="246"/>
                  </a:lnTo>
                  <a:lnTo>
                    <a:pt x="517" y="237"/>
                  </a:lnTo>
                  <a:lnTo>
                    <a:pt x="517" y="225"/>
                  </a:lnTo>
                  <a:lnTo>
                    <a:pt x="517" y="217"/>
                  </a:lnTo>
                  <a:lnTo>
                    <a:pt x="513" y="205"/>
                  </a:lnTo>
                  <a:lnTo>
                    <a:pt x="513" y="196"/>
                  </a:lnTo>
                  <a:lnTo>
                    <a:pt x="513" y="188"/>
                  </a:lnTo>
                  <a:lnTo>
                    <a:pt x="513" y="196"/>
                  </a:lnTo>
                  <a:lnTo>
                    <a:pt x="513" y="205"/>
                  </a:lnTo>
                  <a:lnTo>
                    <a:pt x="513" y="217"/>
                  </a:lnTo>
                  <a:lnTo>
                    <a:pt x="509" y="229"/>
                  </a:lnTo>
                  <a:lnTo>
                    <a:pt x="509" y="242"/>
                  </a:lnTo>
                  <a:lnTo>
                    <a:pt x="505" y="254"/>
                  </a:lnTo>
                  <a:lnTo>
                    <a:pt x="505" y="262"/>
                  </a:lnTo>
                  <a:lnTo>
                    <a:pt x="500" y="274"/>
                  </a:lnTo>
                  <a:lnTo>
                    <a:pt x="496" y="283"/>
                  </a:lnTo>
                  <a:lnTo>
                    <a:pt x="488" y="295"/>
                  </a:lnTo>
                  <a:lnTo>
                    <a:pt x="484" y="303"/>
                  </a:lnTo>
                  <a:lnTo>
                    <a:pt x="476" y="315"/>
                  </a:lnTo>
                  <a:lnTo>
                    <a:pt x="472" y="324"/>
                  </a:lnTo>
                  <a:lnTo>
                    <a:pt x="464" y="332"/>
                  </a:lnTo>
                  <a:lnTo>
                    <a:pt x="455" y="340"/>
                  </a:lnTo>
                  <a:lnTo>
                    <a:pt x="447" y="348"/>
                  </a:lnTo>
                  <a:lnTo>
                    <a:pt x="439" y="356"/>
                  </a:lnTo>
                  <a:lnTo>
                    <a:pt x="427" y="365"/>
                  </a:lnTo>
                  <a:lnTo>
                    <a:pt x="423" y="373"/>
                  </a:lnTo>
                  <a:lnTo>
                    <a:pt x="414" y="377"/>
                  </a:lnTo>
                  <a:lnTo>
                    <a:pt x="414" y="373"/>
                  </a:lnTo>
                  <a:lnTo>
                    <a:pt x="410" y="373"/>
                  </a:lnTo>
                  <a:lnTo>
                    <a:pt x="406" y="373"/>
                  </a:lnTo>
                  <a:lnTo>
                    <a:pt x="406" y="377"/>
                  </a:lnTo>
                  <a:lnTo>
                    <a:pt x="402" y="377"/>
                  </a:lnTo>
                  <a:lnTo>
                    <a:pt x="402" y="381"/>
                  </a:lnTo>
                  <a:lnTo>
                    <a:pt x="394" y="385"/>
                  </a:lnTo>
                  <a:lnTo>
                    <a:pt x="382" y="385"/>
                  </a:lnTo>
                  <a:lnTo>
                    <a:pt x="369" y="389"/>
                  </a:lnTo>
                  <a:lnTo>
                    <a:pt x="357" y="393"/>
                  </a:lnTo>
                  <a:lnTo>
                    <a:pt x="345" y="393"/>
                  </a:lnTo>
                  <a:lnTo>
                    <a:pt x="332" y="393"/>
                  </a:lnTo>
                  <a:lnTo>
                    <a:pt x="320" y="393"/>
                  </a:lnTo>
                  <a:lnTo>
                    <a:pt x="308" y="393"/>
                  </a:lnTo>
                  <a:lnTo>
                    <a:pt x="295" y="393"/>
                  </a:lnTo>
                  <a:lnTo>
                    <a:pt x="283" y="389"/>
                  </a:lnTo>
                  <a:lnTo>
                    <a:pt x="275" y="385"/>
                  </a:lnTo>
                  <a:lnTo>
                    <a:pt x="271" y="385"/>
                  </a:lnTo>
                  <a:lnTo>
                    <a:pt x="263" y="385"/>
                  </a:lnTo>
                  <a:lnTo>
                    <a:pt x="254" y="381"/>
                  </a:lnTo>
                  <a:lnTo>
                    <a:pt x="246" y="377"/>
                  </a:lnTo>
                  <a:lnTo>
                    <a:pt x="238" y="377"/>
                  </a:lnTo>
                  <a:lnTo>
                    <a:pt x="230" y="369"/>
                  </a:lnTo>
                  <a:lnTo>
                    <a:pt x="222" y="369"/>
                  </a:lnTo>
                  <a:lnTo>
                    <a:pt x="217" y="361"/>
                  </a:lnTo>
                  <a:lnTo>
                    <a:pt x="213" y="361"/>
                  </a:lnTo>
                  <a:lnTo>
                    <a:pt x="209" y="361"/>
                  </a:lnTo>
                  <a:lnTo>
                    <a:pt x="205" y="356"/>
                  </a:lnTo>
                  <a:lnTo>
                    <a:pt x="201" y="356"/>
                  </a:lnTo>
                  <a:lnTo>
                    <a:pt x="197" y="352"/>
                  </a:lnTo>
                  <a:lnTo>
                    <a:pt x="193" y="348"/>
                  </a:lnTo>
                  <a:lnTo>
                    <a:pt x="193" y="340"/>
                  </a:lnTo>
                  <a:lnTo>
                    <a:pt x="193" y="336"/>
                  </a:lnTo>
                  <a:lnTo>
                    <a:pt x="189" y="328"/>
                  </a:lnTo>
                  <a:lnTo>
                    <a:pt x="185" y="324"/>
                  </a:lnTo>
                  <a:lnTo>
                    <a:pt x="185" y="315"/>
                  </a:lnTo>
                  <a:lnTo>
                    <a:pt x="181" y="311"/>
                  </a:lnTo>
                  <a:lnTo>
                    <a:pt x="176" y="303"/>
                  </a:lnTo>
                  <a:lnTo>
                    <a:pt x="172" y="299"/>
                  </a:lnTo>
                  <a:lnTo>
                    <a:pt x="164" y="295"/>
                  </a:lnTo>
                  <a:lnTo>
                    <a:pt x="160" y="295"/>
                  </a:lnTo>
                  <a:lnTo>
                    <a:pt x="152" y="287"/>
                  </a:lnTo>
                  <a:lnTo>
                    <a:pt x="148" y="287"/>
                  </a:lnTo>
                  <a:lnTo>
                    <a:pt x="144" y="287"/>
                  </a:lnTo>
                  <a:lnTo>
                    <a:pt x="148" y="291"/>
                  </a:lnTo>
                  <a:lnTo>
                    <a:pt x="152" y="295"/>
                  </a:lnTo>
                  <a:lnTo>
                    <a:pt x="156" y="299"/>
                  </a:lnTo>
                  <a:lnTo>
                    <a:pt x="160" y="303"/>
                  </a:lnTo>
                  <a:lnTo>
                    <a:pt x="160" y="307"/>
                  </a:lnTo>
                  <a:lnTo>
                    <a:pt x="160" y="315"/>
                  </a:lnTo>
                  <a:lnTo>
                    <a:pt x="164" y="320"/>
                  </a:lnTo>
                  <a:lnTo>
                    <a:pt x="164" y="328"/>
                  </a:lnTo>
                  <a:lnTo>
                    <a:pt x="160" y="332"/>
                  </a:lnTo>
                  <a:lnTo>
                    <a:pt x="160" y="336"/>
                  </a:lnTo>
                  <a:lnTo>
                    <a:pt x="156" y="340"/>
                  </a:lnTo>
                  <a:lnTo>
                    <a:pt x="152" y="336"/>
                  </a:lnTo>
                  <a:lnTo>
                    <a:pt x="144" y="332"/>
                  </a:lnTo>
                  <a:lnTo>
                    <a:pt x="139" y="328"/>
                  </a:lnTo>
                  <a:lnTo>
                    <a:pt x="131" y="324"/>
                  </a:lnTo>
                  <a:lnTo>
                    <a:pt x="123" y="320"/>
                  </a:lnTo>
                  <a:lnTo>
                    <a:pt x="119" y="311"/>
                  </a:lnTo>
                  <a:lnTo>
                    <a:pt x="115" y="303"/>
                  </a:lnTo>
                  <a:lnTo>
                    <a:pt x="107" y="295"/>
                  </a:lnTo>
                  <a:lnTo>
                    <a:pt x="103" y="287"/>
                  </a:lnTo>
                  <a:lnTo>
                    <a:pt x="98" y="283"/>
                  </a:lnTo>
                  <a:lnTo>
                    <a:pt x="98" y="274"/>
                  </a:lnTo>
                  <a:lnTo>
                    <a:pt x="94" y="266"/>
                  </a:lnTo>
                  <a:lnTo>
                    <a:pt x="90" y="254"/>
                  </a:lnTo>
                  <a:lnTo>
                    <a:pt x="90" y="246"/>
                  </a:lnTo>
                  <a:lnTo>
                    <a:pt x="90" y="237"/>
                  </a:lnTo>
                  <a:lnTo>
                    <a:pt x="90" y="229"/>
                  </a:lnTo>
                  <a:lnTo>
                    <a:pt x="90" y="221"/>
                  </a:lnTo>
                  <a:lnTo>
                    <a:pt x="90" y="213"/>
                  </a:lnTo>
                  <a:lnTo>
                    <a:pt x="94" y="205"/>
                  </a:lnTo>
                  <a:lnTo>
                    <a:pt x="94" y="196"/>
                  </a:lnTo>
                  <a:lnTo>
                    <a:pt x="98" y="188"/>
                  </a:lnTo>
                  <a:lnTo>
                    <a:pt x="103" y="176"/>
                  </a:lnTo>
                  <a:lnTo>
                    <a:pt x="103" y="168"/>
                  </a:lnTo>
                  <a:lnTo>
                    <a:pt x="103" y="160"/>
                  </a:lnTo>
                  <a:lnTo>
                    <a:pt x="103" y="151"/>
                  </a:lnTo>
                  <a:lnTo>
                    <a:pt x="98" y="139"/>
                  </a:lnTo>
                  <a:lnTo>
                    <a:pt x="98" y="135"/>
                  </a:lnTo>
                  <a:lnTo>
                    <a:pt x="94" y="123"/>
                  </a:lnTo>
                  <a:lnTo>
                    <a:pt x="90" y="114"/>
                  </a:lnTo>
                  <a:lnTo>
                    <a:pt x="86" y="106"/>
                  </a:lnTo>
                  <a:lnTo>
                    <a:pt x="82" y="98"/>
                  </a:lnTo>
                  <a:lnTo>
                    <a:pt x="78" y="90"/>
                  </a:lnTo>
                  <a:lnTo>
                    <a:pt x="70" y="82"/>
                  </a:lnTo>
                  <a:lnTo>
                    <a:pt x="66" y="77"/>
                  </a:lnTo>
                  <a:lnTo>
                    <a:pt x="70" y="94"/>
                  </a:lnTo>
                  <a:lnTo>
                    <a:pt x="70" y="106"/>
                  </a:lnTo>
                  <a:lnTo>
                    <a:pt x="70" y="123"/>
                  </a:lnTo>
                  <a:lnTo>
                    <a:pt x="74" y="139"/>
                  </a:lnTo>
                  <a:lnTo>
                    <a:pt x="74" y="151"/>
                  </a:lnTo>
                  <a:lnTo>
                    <a:pt x="70" y="168"/>
                  </a:lnTo>
                  <a:lnTo>
                    <a:pt x="70" y="184"/>
                  </a:lnTo>
                  <a:lnTo>
                    <a:pt x="70" y="201"/>
                  </a:lnTo>
                  <a:lnTo>
                    <a:pt x="66" y="213"/>
                  </a:lnTo>
                  <a:lnTo>
                    <a:pt x="62" y="209"/>
                  </a:lnTo>
                  <a:lnTo>
                    <a:pt x="57" y="205"/>
                  </a:lnTo>
                  <a:lnTo>
                    <a:pt x="53" y="196"/>
                  </a:lnTo>
                  <a:lnTo>
                    <a:pt x="49" y="192"/>
                  </a:lnTo>
                  <a:lnTo>
                    <a:pt x="45" y="184"/>
                  </a:lnTo>
                  <a:lnTo>
                    <a:pt x="41" y="176"/>
                  </a:lnTo>
                  <a:lnTo>
                    <a:pt x="41" y="172"/>
                  </a:lnTo>
                  <a:lnTo>
                    <a:pt x="37" y="164"/>
                  </a:lnTo>
                  <a:lnTo>
                    <a:pt x="37" y="155"/>
                  </a:lnTo>
                  <a:lnTo>
                    <a:pt x="37" y="147"/>
                  </a:lnTo>
                  <a:lnTo>
                    <a:pt x="37" y="139"/>
                  </a:lnTo>
                  <a:lnTo>
                    <a:pt x="37" y="135"/>
                  </a:lnTo>
                  <a:lnTo>
                    <a:pt x="41" y="127"/>
                  </a:lnTo>
                  <a:lnTo>
                    <a:pt x="41" y="114"/>
                  </a:lnTo>
                  <a:lnTo>
                    <a:pt x="41" y="102"/>
                  </a:lnTo>
                  <a:lnTo>
                    <a:pt x="37" y="94"/>
                  </a:lnTo>
                  <a:lnTo>
                    <a:pt x="37" y="82"/>
                  </a:lnTo>
                  <a:lnTo>
                    <a:pt x="33" y="69"/>
                  </a:lnTo>
                  <a:lnTo>
                    <a:pt x="33" y="61"/>
                  </a:lnTo>
                  <a:lnTo>
                    <a:pt x="29" y="49"/>
                  </a:lnTo>
                  <a:lnTo>
                    <a:pt x="25" y="36"/>
                  </a:lnTo>
                  <a:lnTo>
                    <a:pt x="21" y="28"/>
                  </a:lnTo>
                  <a:lnTo>
                    <a:pt x="16" y="20"/>
                  </a:lnTo>
                  <a:lnTo>
                    <a:pt x="8" y="8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8" y="12"/>
                  </a:lnTo>
                  <a:lnTo>
                    <a:pt x="12" y="24"/>
                  </a:lnTo>
                  <a:lnTo>
                    <a:pt x="12" y="32"/>
                  </a:lnTo>
                  <a:lnTo>
                    <a:pt x="16" y="45"/>
                  </a:lnTo>
                  <a:lnTo>
                    <a:pt x="21" y="57"/>
                  </a:lnTo>
                  <a:lnTo>
                    <a:pt x="21" y="65"/>
                  </a:lnTo>
                  <a:lnTo>
                    <a:pt x="21" y="73"/>
                  </a:lnTo>
                  <a:lnTo>
                    <a:pt x="21" y="86"/>
                  </a:lnTo>
                  <a:lnTo>
                    <a:pt x="29" y="176"/>
                  </a:lnTo>
                  <a:lnTo>
                    <a:pt x="29" y="188"/>
                  </a:lnTo>
                  <a:lnTo>
                    <a:pt x="33" y="201"/>
                  </a:lnTo>
                  <a:lnTo>
                    <a:pt x="33" y="213"/>
                  </a:lnTo>
                  <a:lnTo>
                    <a:pt x="37" y="221"/>
                  </a:lnTo>
                  <a:lnTo>
                    <a:pt x="37" y="233"/>
                  </a:lnTo>
                  <a:lnTo>
                    <a:pt x="41" y="246"/>
                  </a:lnTo>
                  <a:lnTo>
                    <a:pt x="45" y="254"/>
                  </a:lnTo>
                  <a:lnTo>
                    <a:pt x="49" y="266"/>
                  </a:lnTo>
                  <a:lnTo>
                    <a:pt x="57" y="274"/>
                  </a:lnTo>
                  <a:lnTo>
                    <a:pt x="62" y="287"/>
                  </a:lnTo>
                  <a:lnTo>
                    <a:pt x="70" y="295"/>
                  </a:lnTo>
                  <a:lnTo>
                    <a:pt x="74" y="303"/>
                  </a:lnTo>
                  <a:lnTo>
                    <a:pt x="82" y="311"/>
                  </a:lnTo>
                  <a:lnTo>
                    <a:pt x="90" y="320"/>
                  </a:lnTo>
                  <a:lnTo>
                    <a:pt x="94" y="324"/>
                  </a:lnTo>
                  <a:lnTo>
                    <a:pt x="103" y="332"/>
                  </a:lnTo>
                  <a:lnTo>
                    <a:pt x="111" y="340"/>
                  </a:lnTo>
                  <a:lnTo>
                    <a:pt x="119" y="348"/>
                  </a:lnTo>
                  <a:lnTo>
                    <a:pt x="127" y="356"/>
                  </a:lnTo>
                  <a:lnTo>
                    <a:pt x="135" y="361"/>
                  </a:lnTo>
                  <a:lnTo>
                    <a:pt x="144" y="365"/>
                  </a:lnTo>
                  <a:lnTo>
                    <a:pt x="152" y="369"/>
                  </a:lnTo>
                  <a:lnTo>
                    <a:pt x="160" y="377"/>
                  </a:lnTo>
                  <a:lnTo>
                    <a:pt x="172" y="377"/>
                  </a:lnTo>
                  <a:lnTo>
                    <a:pt x="181" y="381"/>
                  </a:lnTo>
                  <a:lnTo>
                    <a:pt x="193" y="385"/>
                  </a:lnTo>
                  <a:lnTo>
                    <a:pt x="201" y="385"/>
                  </a:lnTo>
                  <a:lnTo>
                    <a:pt x="209" y="393"/>
                  </a:lnTo>
                  <a:lnTo>
                    <a:pt x="213" y="402"/>
                  </a:lnTo>
                  <a:lnTo>
                    <a:pt x="222" y="406"/>
                  </a:lnTo>
                  <a:lnTo>
                    <a:pt x="234" y="414"/>
                  </a:lnTo>
                  <a:lnTo>
                    <a:pt x="242" y="418"/>
                  </a:lnTo>
                  <a:lnTo>
                    <a:pt x="250" y="422"/>
                  </a:lnTo>
                  <a:lnTo>
                    <a:pt x="258" y="426"/>
                  </a:lnTo>
                  <a:lnTo>
                    <a:pt x="271" y="430"/>
                  </a:lnTo>
                  <a:lnTo>
                    <a:pt x="279" y="434"/>
                  </a:lnTo>
                  <a:lnTo>
                    <a:pt x="287" y="439"/>
                  </a:lnTo>
                  <a:lnTo>
                    <a:pt x="299" y="439"/>
                  </a:lnTo>
                  <a:lnTo>
                    <a:pt x="312" y="439"/>
                  </a:lnTo>
                  <a:lnTo>
                    <a:pt x="320" y="439"/>
                  </a:lnTo>
                  <a:lnTo>
                    <a:pt x="328" y="439"/>
                  </a:lnTo>
                  <a:lnTo>
                    <a:pt x="340" y="439"/>
                  </a:lnTo>
                  <a:lnTo>
                    <a:pt x="353" y="439"/>
                  </a:lnTo>
                  <a:lnTo>
                    <a:pt x="361" y="434"/>
                  </a:lnTo>
                  <a:lnTo>
                    <a:pt x="369" y="430"/>
                  </a:lnTo>
                  <a:lnTo>
                    <a:pt x="382" y="430"/>
                  </a:lnTo>
                  <a:lnTo>
                    <a:pt x="390" y="426"/>
                  </a:lnTo>
                  <a:lnTo>
                    <a:pt x="398" y="418"/>
                  </a:lnTo>
                  <a:lnTo>
                    <a:pt x="406" y="414"/>
                  </a:lnTo>
                  <a:lnTo>
                    <a:pt x="418" y="410"/>
                  </a:lnTo>
                  <a:lnTo>
                    <a:pt x="423" y="402"/>
                  </a:lnTo>
                  <a:lnTo>
                    <a:pt x="435" y="397"/>
                  </a:lnTo>
                  <a:lnTo>
                    <a:pt x="439" y="389"/>
                  </a:lnTo>
                  <a:lnTo>
                    <a:pt x="447" y="381"/>
                  </a:lnTo>
                  <a:lnTo>
                    <a:pt x="455" y="373"/>
                  </a:lnTo>
                  <a:lnTo>
                    <a:pt x="459" y="365"/>
                  </a:lnTo>
                  <a:lnTo>
                    <a:pt x="468" y="356"/>
                  </a:lnTo>
                  <a:lnTo>
                    <a:pt x="476" y="348"/>
                  </a:lnTo>
                  <a:lnTo>
                    <a:pt x="484" y="340"/>
                  </a:lnTo>
                  <a:lnTo>
                    <a:pt x="492" y="332"/>
                  </a:lnTo>
                  <a:lnTo>
                    <a:pt x="500" y="324"/>
                  </a:lnTo>
                  <a:lnTo>
                    <a:pt x="505" y="320"/>
                  </a:lnTo>
                  <a:lnTo>
                    <a:pt x="513" y="307"/>
                  </a:lnTo>
                  <a:lnTo>
                    <a:pt x="517" y="299"/>
                  </a:lnTo>
                  <a:lnTo>
                    <a:pt x="525" y="291"/>
                  </a:lnTo>
                  <a:lnTo>
                    <a:pt x="529" y="279"/>
                  </a:lnTo>
                  <a:lnTo>
                    <a:pt x="533" y="270"/>
                  </a:lnTo>
                  <a:lnTo>
                    <a:pt x="537" y="258"/>
                  </a:lnTo>
                  <a:lnTo>
                    <a:pt x="541" y="246"/>
                  </a:lnTo>
                  <a:lnTo>
                    <a:pt x="546" y="237"/>
                  </a:lnTo>
                  <a:lnTo>
                    <a:pt x="546" y="225"/>
                  </a:lnTo>
                  <a:lnTo>
                    <a:pt x="546" y="213"/>
                  </a:lnTo>
                  <a:lnTo>
                    <a:pt x="550" y="205"/>
                  </a:lnTo>
                  <a:lnTo>
                    <a:pt x="550" y="192"/>
                  </a:lnTo>
                  <a:lnTo>
                    <a:pt x="550" y="180"/>
                  </a:lnTo>
                  <a:lnTo>
                    <a:pt x="546" y="172"/>
                  </a:lnTo>
                  <a:lnTo>
                    <a:pt x="541" y="254"/>
                  </a:lnTo>
                  <a:close/>
                </a:path>
              </a:pathLst>
            </a:custGeom>
            <a:solidFill>
              <a:srgbClr val="FF9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3" name="Freeform 21"/>
            <p:cNvSpPr>
              <a:spLocks/>
            </p:cNvSpPr>
            <p:nvPr/>
          </p:nvSpPr>
          <p:spPr bwMode="auto">
            <a:xfrm>
              <a:off x="4514" y="542"/>
              <a:ext cx="550" cy="439"/>
            </a:xfrm>
            <a:custGeom>
              <a:avLst/>
              <a:gdLst>
                <a:gd name="T0" fmla="*/ 517 w 550"/>
                <a:gd name="T1" fmla="*/ 287 h 439"/>
                <a:gd name="T2" fmla="*/ 496 w 550"/>
                <a:gd name="T3" fmla="*/ 307 h 439"/>
                <a:gd name="T4" fmla="*/ 513 w 550"/>
                <a:gd name="T5" fmla="*/ 258 h 439"/>
                <a:gd name="T6" fmla="*/ 513 w 550"/>
                <a:gd name="T7" fmla="*/ 205 h 439"/>
                <a:gd name="T8" fmla="*/ 513 w 550"/>
                <a:gd name="T9" fmla="*/ 205 h 439"/>
                <a:gd name="T10" fmla="*/ 505 w 550"/>
                <a:gd name="T11" fmla="*/ 262 h 439"/>
                <a:gd name="T12" fmla="*/ 476 w 550"/>
                <a:gd name="T13" fmla="*/ 315 h 439"/>
                <a:gd name="T14" fmla="*/ 447 w 550"/>
                <a:gd name="T15" fmla="*/ 348 h 439"/>
                <a:gd name="T16" fmla="*/ 414 w 550"/>
                <a:gd name="T17" fmla="*/ 373 h 439"/>
                <a:gd name="T18" fmla="*/ 406 w 550"/>
                <a:gd name="T19" fmla="*/ 377 h 439"/>
                <a:gd name="T20" fmla="*/ 382 w 550"/>
                <a:gd name="T21" fmla="*/ 385 h 439"/>
                <a:gd name="T22" fmla="*/ 320 w 550"/>
                <a:gd name="T23" fmla="*/ 393 h 439"/>
                <a:gd name="T24" fmla="*/ 275 w 550"/>
                <a:gd name="T25" fmla="*/ 385 h 439"/>
                <a:gd name="T26" fmla="*/ 238 w 550"/>
                <a:gd name="T27" fmla="*/ 377 h 439"/>
                <a:gd name="T28" fmla="*/ 213 w 550"/>
                <a:gd name="T29" fmla="*/ 361 h 439"/>
                <a:gd name="T30" fmla="*/ 193 w 550"/>
                <a:gd name="T31" fmla="*/ 348 h 439"/>
                <a:gd name="T32" fmla="*/ 185 w 550"/>
                <a:gd name="T33" fmla="*/ 324 h 439"/>
                <a:gd name="T34" fmla="*/ 164 w 550"/>
                <a:gd name="T35" fmla="*/ 295 h 439"/>
                <a:gd name="T36" fmla="*/ 144 w 550"/>
                <a:gd name="T37" fmla="*/ 287 h 439"/>
                <a:gd name="T38" fmla="*/ 160 w 550"/>
                <a:gd name="T39" fmla="*/ 303 h 439"/>
                <a:gd name="T40" fmla="*/ 160 w 550"/>
                <a:gd name="T41" fmla="*/ 332 h 439"/>
                <a:gd name="T42" fmla="*/ 144 w 550"/>
                <a:gd name="T43" fmla="*/ 332 h 439"/>
                <a:gd name="T44" fmla="*/ 115 w 550"/>
                <a:gd name="T45" fmla="*/ 303 h 439"/>
                <a:gd name="T46" fmla="*/ 94 w 550"/>
                <a:gd name="T47" fmla="*/ 266 h 439"/>
                <a:gd name="T48" fmla="*/ 90 w 550"/>
                <a:gd name="T49" fmla="*/ 221 h 439"/>
                <a:gd name="T50" fmla="*/ 98 w 550"/>
                <a:gd name="T51" fmla="*/ 188 h 439"/>
                <a:gd name="T52" fmla="*/ 98 w 550"/>
                <a:gd name="T53" fmla="*/ 139 h 439"/>
                <a:gd name="T54" fmla="*/ 82 w 550"/>
                <a:gd name="T55" fmla="*/ 98 h 439"/>
                <a:gd name="T56" fmla="*/ 66 w 550"/>
                <a:gd name="T57" fmla="*/ 77 h 439"/>
                <a:gd name="T58" fmla="*/ 74 w 550"/>
                <a:gd name="T59" fmla="*/ 139 h 439"/>
                <a:gd name="T60" fmla="*/ 66 w 550"/>
                <a:gd name="T61" fmla="*/ 213 h 439"/>
                <a:gd name="T62" fmla="*/ 49 w 550"/>
                <a:gd name="T63" fmla="*/ 192 h 439"/>
                <a:gd name="T64" fmla="*/ 37 w 550"/>
                <a:gd name="T65" fmla="*/ 155 h 439"/>
                <a:gd name="T66" fmla="*/ 41 w 550"/>
                <a:gd name="T67" fmla="*/ 127 h 439"/>
                <a:gd name="T68" fmla="*/ 33 w 550"/>
                <a:gd name="T69" fmla="*/ 69 h 439"/>
                <a:gd name="T70" fmla="*/ 16 w 550"/>
                <a:gd name="T71" fmla="*/ 20 h 439"/>
                <a:gd name="T72" fmla="*/ 8 w 550"/>
                <a:gd name="T73" fmla="*/ 12 h 439"/>
                <a:gd name="T74" fmla="*/ 21 w 550"/>
                <a:gd name="T75" fmla="*/ 65 h 439"/>
                <a:gd name="T76" fmla="*/ 29 w 550"/>
                <a:gd name="T77" fmla="*/ 188 h 439"/>
                <a:gd name="T78" fmla="*/ 41 w 550"/>
                <a:gd name="T79" fmla="*/ 246 h 439"/>
                <a:gd name="T80" fmla="*/ 70 w 550"/>
                <a:gd name="T81" fmla="*/ 295 h 439"/>
                <a:gd name="T82" fmla="*/ 94 w 550"/>
                <a:gd name="T83" fmla="*/ 324 h 439"/>
                <a:gd name="T84" fmla="*/ 135 w 550"/>
                <a:gd name="T85" fmla="*/ 361 h 439"/>
                <a:gd name="T86" fmla="*/ 181 w 550"/>
                <a:gd name="T87" fmla="*/ 381 h 439"/>
                <a:gd name="T88" fmla="*/ 222 w 550"/>
                <a:gd name="T89" fmla="*/ 406 h 439"/>
                <a:gd name="T90" fmla="*/ 271 w 550"/>
                <a:gd name="T91" fmla="*/ 430 h 439"/>
                <a:gd name="T92" fmla="*/ 320 w 550"/>
                <a:gd name="T93" fmla="*/ 439 h 439"/>
                <a:gd name="T94" fmla="*/ 369 w 550"/>
                <a:gd name="T95" fmla="*/ 430 h 439"/>
                <a:gd name="T96" fmla="*/ 418 w 550"/>
                <a:gd name="T97" fmla="*/ 410 h 439"/>
                <a:gd name="T98" fmla="*/ 455 w 550"/>
                <a:gd name="T99" fmla="*/ 373 h 439"/>
                <a:gd name="T100" fmla="*/ 492 w 550"/>
                <a:gd name="T101" fmla="*/ 332 h 439"/>
                <a:gd name="T102" fmla="*/ 525 w 550"/>
                <a:gd name="T103" fmla="*/ 291 h 439"/>
                <a:gd name="T104" fmla="*/ 546 w 550"/>
                <a:gd name="T105" fmla="*/ 237 h 439"/>
                <a:gd name="T106" fmla="*/ 550 w 550"/>
                <a:gd name="T107" fmla="*/ 180 h 4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50"/>
                <a:gd name="T163" fmla="*/ 0 h 439"/>
                <a:gd name="T164" fmla="*/ 550 w 550"/>
                <a:gd name="T165" fmla="*/ 439 h 43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50" h="439">
                  <a:moveTo>
                    <a:pt x="541" y="254"/>
                  </a:moveTo>
                  <a:lnTo>
                    <a:pt x="537" y="254"/>
                  </a:lnTo>
                  <a:lnTo>
                    <a:pt x="533" y="266"/>
                  </a:lnTo>
                  <a:lnTo>
                    <a:pt x="525" y="279"/>
                  </a:lnTo>
                  <a:lnTo>
                    <a:pt x="517" y="287"/>
                  </a:lnTo>
                  <a:lnTo>
                    <a:pt x="509" y="295"/>
                  </a:lnTo>
                  <a:lnTo>
                    <a:pt x="500" y="307"/>
                  </a:lnTo>
                  <a:lnTo>
                    <a:pt x="488" y="315"/>
                  </a:lnTo>
                  <a:lnTo>
                    <a:pt x="496" y="307"/>
                  </a:lnTo>
                  <a:lnTo>
                    <a:pt x="500" y="295"/>
                  </a:lnTo>
                  <a:lnTo>
                    <a:pt x="505" y="287"/>
                  </a:lnTo>
                  <a:lnTo>
                    <a:pt x="505" y="279"/>
                  </a:lnTo>
                  <a:lnTo>
                    <a:pt x="509" y="266"/>
                  </a:lnTo>
                  <a:lnTo>
                    <a:pt x="513" y="258"/>
                  </a:lnTo>
                  <a:lnTo>
                    <a:pt x="513" y="246"/>
                  </a:lnTo>
                  <a:lnTo>
                    <a:pt x="517" y="237"/>
                  </a:lnTo>
                  <a:lnTo>
                    <a:pt x="517" y="225"/>
                  </a:lnTo>
                  <a:lnTo>
                    <a:pt x="517" y="217"/>
                  </a:lnTo>
                  <a:lnTo>
                    <a:pt x="513" y="205"/>
                  </a:lnTo>
                  <a:lnTo>
                    <a:pt x="513" y="196"/>
                  </a:lnTo>
                  <a:lnTo>
                    <a:pt x="513" y="188"/>
                  </a:lnTo>
                  <a:lnTo>
                    <a:pt x="513" y="196"/>
                  </a:lnTo>
                  <a:lnTo>
                    <a:pt x="513" y="205"/>
                  </a:lnTo>
                  <a:lnTo>
                    <a:pt x="513" y="217"/>
                  </a:lnTo>
                  <a:lnTo>
                    <a:pt x="509" y="229"/>
                  </a:lnTo>
                  <a:lnTo>
                    <a:pt x="509" y="242"/>
                  </a:lnTo>
                  <a:lnTo>
                    <a:pt x="505" y="254"/>
                  </a:lnTo>
                  <a:lnTo>
                    <a:pt x="505" y="262"/>
                  </a:lnTo>
                  <a:lnTo>
                    <a:pt x="500" y="274"/>
                  </a:lnTo>
                  <a:lnTo>
                    <a:pt x="496" y="283"/>
                  </a:lnTo>
                  <a:lnTo>
                    <a:pt x="488" y="295"/>
                  </a:lnTo>
                  <a:lnTo>
                    <a:pt x="484" y="303"/>
                  </a:lnTo>
                  <a:lnTo>
                    <a:pt x="476" y="315"/>
                  </a:lnTo>
                  <a:lnTo>
                    <a:pt x="472" y="324"/>
                  </a:lnTo>
                  <a:lnTo>
                    <a:pt x="464" y="332"/>
                  </a:lnTo>
                  <a:lnTo>
                    <a:pt x="455" y="340"/>
                  </a:lnTo>
                  <a:lnTo>
                    <a:pt x="447" y="348"/>
                  </a:lnTo>
                  <a:lnTo>
                    <a:pt x="439" y="356"/>
                  </a:lnTo>
                  <a:lnTo>
                    <a:pt x="427" y="365"/>
                  </a:lnTo>
                  <a:lnTo>
                    <a:pt x="423" y="373"/>
                  </a:lnTo>
                  <a:lnTo>
                    <a:pt x="414" y="377"/>
                  </a:lnTo>
                  <a:lnTo>
                    <a:pt x="414" y="373"/>
                  </a:lnTo>
                  <a:lnTo>
                    <a:pt x="410" y="373"/>
                  </a:lnTo>
                  <a:lnTo>
                    <a:pt x="406" y="373"/>
                  </a:lnTo>
                  <a:lnTo>
                    <a:pt x="406" y="377"/>
                  </a:lnTo>
                  <a:lnTo>
                    <a:pt x="402" y="377"/>
                  </a:lnTo>
                  <a:lnTo>
                    <a:pt x="402" y="381"/>
                  </a:lnTo>
                  <a:lnTo>
                    <a:pt x="394" y="385"/>
                  </a:lnTo>
                  <a:lnTo>
                    <a:pt x="382" y="385"/>
                  </a:lnTo>
                  <a:lnTo>
                    <a:pt x="369" y="389"/>
                  </a:lnTo>
                  <a:lnTo>
                    <a:pt x="357" y="393"/>
                  </a:lnTo>
                  <a:lnTo>
                    <a:pt x="345" y="393"/>
                  </a:lnTo>
                  <a:lnTo>
                    <a:pt x="332" y="393"/>
                  </a:lnTo>
                  <a:lnTo>
                    <a:pt x="320" y="393"/>
                  </a:lnTo>
                  <a:lnTo>
                    <a:pt x="308" y="393"/>
                  </a:lnTo>
                  <a:lnTo>
                    <a:pt x="295" y="393"/>
                  </a:lnTo>
                  <a:lnTo>
                    <a:pt x="283" y="389"/>
                  </a:lnTo>
                  <a:lnTo>
                    <a:pt x="275" y="385"/>
                  </a:lnTo>
                  <a:lnTo>
                    <a:pt x="271" y="385"/>
                  </a:lnTo>
                  <a:lnTo>
                    <a:pt x="263" y="385"/>
                  </a:lnTo>
                  <a:lnTo>
                    <a:pt x="254" y="381"/>
                  </a:lnTo>
                  <a:lnTo>
                    <a:pt x="246" y="377"/>
                  </a:lnTo>
                  <a:lnTo>
                    <a:pt x="238" y="377"/>
                  </a:lnTo>
                  <a:lnTo>
                    <a:pt x="230" y="369"/>
                  </a:lnTo>
                  <a:lnTo>
                    <a:pt x="222" y="369"/>
                  </a:lnTo>
                  <a:lnTo>
                    <a:pt x="217" y="361"/>
                  </a:lnTo>
                  <a:lnTo>
                    <a:pt x="213" y="361"/>
                  </a:lnTo>
                  <a:lnTo>
                    <a:pt x="209" y="361"/>
                  </a:lnTo>
                  <a:lnTo>
                    <a:pt x="205" y="356"/>
                  </a:lnTo>
                  <a:lnTo>
                    <a:pt x="201" y="356"/>
                  </a:lnTo>
                  <a:lnTo>
                    <a:pt x="197" y="352"/>
                  </a:lnTo>
                  <a:lnTo>
                    <a:pt x="193" y="348"/>
                  </a:lnTo>
                  <a:lnTo>
                    <a:pt x="193" y="340"/>
                  </a:lnTo>
                  <a:lnTo>
                    <a:pt x="193" y="336"/>
                  </a:lnTo>
                  <a:lnTo>
                    <a:pt x="189" y="328"/>
                  </a:lnTo>
                  <a:lnTo>
                    <a:pt x="185" y="324"/>
                  </a:lnTo>
                  <a:lnTo>
                    <a:pt x="185" y="315"/>
                  </a:lnTo>
                  <a:lnTo>
                    <a:pt x="181" y="311"/>
                  </a:lnTo>
                  <a:lnTo>
                    <a:pt x="176" y="303"/>
                  </a:lnTo>
                  <a:lnTo>
                    <a:pt x="172" y="299"/>
                  </a:lnTo>
                  <a:lnTo>
                    <a:pt x="164" y="295"/>
                  </a:lnTo>
                  <a:lnTo>
                    <a:pt x="160" y="295"/>
                  </a:lnTo>
                  <a:lnTo>
                    <a:pt x="152" y="287"/>
                  </a:lnTo>
                  <a:lnTo>
                    <a:pt x="148" y="287"/>
                  </a:lnTo>
                  <a:lnTo>
                    <a:pt x="144" y="287"/>
                  </a:lnTo>
                  <a:lnTo>
                    <a:pt x="148" y="291"/>
                  </a:lnTo>
                  <a:lnTo>
                    <a:pt x="152" y="295"/>
                  </a:lnTo>
                  <a:lnTo>
                    <a:pt x="156" y="299"/>
                  </a:lnTo>
                  <a:lnTo>
                    <a:pt x="160" y="303"/>
                  </a:lnTo>
                  <a:lnTo>
                    <a:pt x="160" y="307"/>
                  </a:lnTo>
                  <a:lnTo>
                    <a:pt x="160" y="315"/>
                  </a:lnTo>
                  <a:lnTo>
                    <a:pt x="164" y="320"/>
                  </a:lnTo>
                  <a:lnTo>
                    <a:pt x="164" y="328"/>
                  </a:lnTo>
                  <a:lnTo>
                    <a:pt x="160" y="332"/>
                  </a:lnTo>
                  <a:lnTo>
                    <a:pt x="160" y="336"/>
                  </a:lnTo>
                  <a:lnTo>
                    <a:pt x="156" y="340"/>
                  </a:lnTo>
                  <a:lnTo>
                    <a:pt x="152" y="336"/>
                  </a:lnTo>
                  <a:lnTo>
                    <a:pt x="144" y="332"/>
                  </a:lnTo>
                  <a:lnTo>
                    <a:pt x="139" y="328"/>
                  </a:lnTo>
                  <a:lnTo>
                    <a:pt x="131" y="324"/>
                  </a:lnTo>
                  <a:lnTo>
                    <a:pt x="123" y="320"/>
                  </a:lnTo>
                  <a:lnTo>
                    <a:pt x="119" y="311"/>
                  </a:lnTo>
                  <a:lnTo>
                    <a:pt x="115" y="303"/>
                  </a:lnTo>
                  <a:lnTo>
                    <a:pt x="107" y="295"/>
                  </a:lnTo>
                  <a:lnTo>
                    <a:pt x="103" y="287"/>
                  </a:lnTo>
                  <a:lnTo>
                    <a:pt x="98" y="283"/>
                  </a:lnTo>
                  <a:lnTo>
                    <a:pt x="98" y="274"/>
                  </a:lnTo>
                  <a:lnTo>
                    <a:pt x="94" y="266"/>
                  </a:lnTo>
                  <a:lnTo>
                    <a:pt x="90" y="254"/>
                  </a:lnTo>
                  <a:lnTo>
                    <a:pt x="90" y="246"/>
                  </a:lnTo>
                  <a:lnTo>
                    <a:pt x="90" y="237"/>
                  </a:lnTo>
                  <a:lnTo>
                    <a:pt x="90" y="229"/>
                  </a:lnTo>
                  <a:lnTo>
                    <a:pt x="90" y="221"/>
                  </a:lnTo>
                  <a:lnTo>
                    <a:pt x="90" y="213"/>
                  </a:lnTo>
                  <a:lnTo>
                    <a:pt x="94" y="205"/>
                  </a:lnTo>
                  <a:lnTo>
                    <a:pt x="94" y="196"/>
                  </a:lnTo>
                  <a:lnTo>
                    <a:pt x="98" y="188"/>
                  </a:lnTo>
                  <a:lnTo>
                    <a:pt x="103" y="176"/>
                  </a:lnTo>
                  <a:lnTo>
                    <a:pt x="103" y="168"/>
                  </a:lnTo>
                  <a:lnTo>
                    <a:pt x="103" y="160"/>
                  </a:lnTo>
                  <a:lnTo>
                    <a:pt x="103" y="151"/>
                  </a:lnTo>
                  <a:lnTo>
                    <a:pt x="98" y="139"/>
                  </a:lnTo>
                  <a:lnTo>
                    <a:pt x="98" y="135"/>
                  </a:lnTo>
                  <a:lnTo>
                    <a:pt x="94" y="123"/>
                  </a:lnTo>
                  <a:lnTo>
                    <a:pt x="90" y="114"/>
                  </a:lnTo>
                  <a:lnTo>
                    <a:pt x="86" y="106"/>
                  </a:lnTo>
                  <a:lnTo>
                    <a:pt x="82" y="98"/>
                  </a:lnTo>
                  <a:lnTo>
                    <a:pt x="78" y="90"/>
                  </a:lnTo>
                  <a:lnTo>
                    <a:pt x="70" y="82"/>
                  </a:lnTo>
                  <a:lnTo>
                    <a:pt x="66" y="77"/>
                  </a:lnTo>
                  <a:lnTo>
                    <a:pt x="70" y="94"/>
                  </a:lnTo>
                  <a:lnTo>
                    <a:pt x="70" y="106"/>
                  </a:lnTo>
                  <a:lnTo>
                    <a:pt x="70" y="123"/>
                  </a:lnTo>
                  <a:lnTo>
                    <a:pt x="74" y="139"/>
                  </a:lnTo>
                  <a:lnTo>
                    <a:pt x="74" y="151"/>
                  </a:lnTo>
                  <a:lnTo>
                    <a:pt x="70" y="168"/>
                  </a:lnTo>
                  <a:lnTo>
                    <a:pt x="70" y="184"/>
                  </a:lnTo>
                  <a:lnTo>
                    <a:pt x="70" y="201"/>
                  </a:lnTo>
                  <a:lnTo>
                    <a:pt x="66" y="213"/>
                  </a:lnTo>
                  <a:lnTo>
                    <a:pt x="62" y="209"/>
                  </a:lnTo>
                  <a:lnTo>
                    <a:pt x="57" y="205"/>
                  </a:lnTo>
                  <a:lnTo>
                    <a:pt x="53" y="196"/>
                  </a:lnTo>
                  <a:lnTo>
                    <a:pt x="49" y="192"/>
                  </a:lnTo>
                  <a:lnTo>
                    <a:pt x="45" y="184"/>
                  </a:lnTo>
                  <a:lnTo>
                    <a:pt x="41" y="176"/>
                  </a:lnTo>
                  <a:lnTo>
                    <a:pt x="41" y="172"/>
                  </a:lnTo>
                  <a:lnTo>
                    <a:pt x="37" y="164"/>
                  </a:lnTo>
                  <a:lnTo>
                    <a:pt x="37" y="155"/>
                  </a:lnTo>
                  <a:lnTo>
                    <a:pt x="37" y="147"/>
                  </a:lnTo>
                  <a:lnTo>
                    <a:pt x="37" y="139"/>
                  </a:lnTo>
                  <a:lnTo>
                    <a:pt x="37" y="135"/>
                  </a:lnTo>
                  <a:lnTo>
                    <a:pt x="41" y="127"/>
                  </a:lnTo>
                  <a:lnTo>
                    <a:pt x="41" y="114"/>
                  </a:lnTo>
                  <a:lnTo>
                    <a:pt x="41" y="102"/>
                  </a:lnTo>
                  <a:lnTo>
                    <a:pt x="37" y="94"/>
                  </a:lnTo>
                  <a:lnTo>
                    <a:pt x="37" y="82"/>
                  </a:lnTo>
                  <a:lnTo>
                    <a:pt x="33" y="69"/>
                  </a:lnTo>
                  <a:lnTo>
                    <a:pt x="33" y="61"/>
                  </a:lnTo>
                  <a:lnTo>
                    <a:pt x="29" y="49"/>
                  </a:lnTo>
                  <a:lnTo>
                    <a:pt x="25" y="36"/>
                  </a:lnTo>
                  <a:lnTo>
                    <a:pt x="21" y="28"/>
                  </a:lnTo>
                  <a:lnTo>
                    <a:pt x="16" y="20"/>
                  </a:lnTo>
                  <a:lnTo>
                    <a:pt x="8" y="8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8" y="12"/>
                  </a:lnTo>
                  <a:lnTo>
                    <a:pt x="12" y="24"/>
                  </a:lnTo>
                  <a:lnTo>
                    <a:pt x="12" y="32"/>
                  </a:lnTo>
                  <a:lnTo>
                    <a:pt x="16" y="45"/>
                  </a:lnTo>
                  <a:lnTo>
                    <a:pt x="21" y="57"/>
                  </a:lnTo>
                  <a:lnTo>
                    <a:pt x="21" y="65"/>
                  </a:lnTo>
                  <a:lnTo>
                    <a:pt x="21" y="73"/>
                  </a:lnTo>
                  <a:lnTo>
                    <a:pt x="21" y="86"/>
                  </a:lnTo>
                  <a:lnTo>
                    <a:pt x="29" y="176"/>
                  </a:lnTo>
                  <a:lnTo>
                    <a:pt x="29" y="188"/>
                  </a:lnTo>
                  <a:lnTo>
                    <a:pt x="33" y="201"/>
                  </a:lnTo>
                  <a:lnTo>
                    <a:pt x="33" y="213"/>
                  </a:lnTo>
                  <a:lnTo>
                    <a:pt x="37" y="221"/>
                  </a:lnTo>
                  <a:lnTo>
                    <a:pt x="37" y="233"/>
                  </a:lnTo>
                  <a:lnTo>
                    <a:pt x="41" y="246"/>
                  </a:lnTo>
                  <a:lnTo>
                    <a:pt x="45" y="254"/>
                  </a:lnTo>
                  <a:lnTo>
                    <a:pt x="49" y="266"/>
                  </a:lnTo>
                  <a:lnTo>
                    <a:pt x="57" y="274"/>
                  </a:lnTo>
                  <a:lnTo>
                    <a:pt x="62" y="287"/>
                  </a:lnTo>
                  <a:lnTo>
                    <a:pt x="70" y="295"/>
                  </a:lnTo>
                  <a:lnTo>
                    <a:pt x="74" y="303"/>
                  </a:lnTo>
                  <a:lnTo>
                    <a:pt x="82" y="311"/>
                  </a:lnTo>
                  <a:lnTo>
                    <a:pt x="90" y="320"/>
                  </a:lnTo>
                  <a:lnTo>
                    <a:pt x="94" y="324"/>
                  </a:lnTo>
                  <a:lnTo>
                    <a:pt x="103" y="332"/>
                  </a:lnTo>
                  <a:lnTo>
                    <a:pt x="111" y="340"/>
                  </a:lnTo>
                  <a:lnTo>
                    <a:pt x="119" y="348"/>
                  </a:lnTo>
                  <a:lnTo>
                    <a:pt x="127" y="356"/>
                  </a:lnTo>
                  <a:lnTo>
                    <a:pt x="135" y="361"/>
                  </a:lnTo>
                  <a:lnTo>
                    <a:pt x="144" y="365"/>
                  </a:lnTo>
                  <a:lnTo>
                    <a:pt x="152" y="369"/>
                  </a:lnTo>
                  <a:lnTo>
                    <a:pt x="160" y="377"/>
                  </a:lnTo>
                  <a:lnTo>
                    <a:pt x="172" y="377"/>
                  </a:lnTo>
                  <a:lnTo>
                    <a:pt x="181" y="381"/>
                  </a:lnTo>
                  <a:lnTo>
                    <a:pt x="193" y="385"/>
                  </a:lnTo>
                  <a:lnTo>
                    <a:pt x="201" y="385"/>
                  </a:lnTo>
                  <a:lnTo>
                    <a:pt x="209" y="393"/>
                  </a:lnTo>
                  <a:lnTo>
                    <a:pt x="213" y="402"/>
                  </a:lnTo>
                  <a:lnTo>
                    <a:pt x="222" y="406"/>
                  </a:lnTo>
                  <a:lnTo>
                    <a:pt x="234" y="414"/>
                  </a:lnTo>
                  <a:lnTo>
                    <a:pt x="242" y="418"/>
                  </a:lnTo>
                  <a:lnTo>
                    <a:pt x="250" y="422"/>
                  </a:lnTo>
                  <a:lnTo>
                    <a:pt x="258" y="426"/>
                  </a:lnTo>
                  <a:lnTo>
                    <a:pt x="271" y="430"/>
                  </a:lnTo>
                  <a:lnTo>
                    <a:pt x="279" y="434"/>
                  </a:lnTo>
                  <a:lnTo>
                    <a:pt x="287" y="439"/>
                  </a:lnTo>
                  <a:lnTo>
                    <a:pt x="299" y="439"/>
                  </a:lnTo>
                  <a:lnTo>
                    <a:pt x="312" y="439"/>
                  </a:lnTo>
                  <a:lnTo>
                    <a:pt x="320" y="439"/>
                  </a:lnTo>
                  <a:lnTo>
                    <a:pt x="328" y="439"/>
                  </a:lnTo>
                  <a:lnTo>
                    <a:pt x="340" y="439"/>
                  </a:lnTo>
                  <a:lnTo>
                    <a:pt x="353" y="439"/>
                  </a:lnTo>
                  <a:lnTo>
                    <a:pt x="361" y="434"/>
                  </a:lnTo>
                  <a:lnTo>
                    <a:pt x="369" y="430"/>
                  </a:lnTo>
                  <a:lnTo>
                    <a:pt x="382" y="430"/>
                  </a:lnTo>
                  <a:lnTo>
                    <a:pt x="390" y="426"/>
                  </a:lnTo>
                  <a:lnTo>
                    <a:pt x="398" y="418"/>
                  </a:lnTo>
                  <a:lnTo>
                    <a:pt x="406" y="414"/>
                  </a:lnTo>
                  <a:lnTo>
                    <a:pt x="418" y="410"/>
                  </a:lnTo>
                  <a:lnTo>
                    <a:pt x="423" y="402"/>
                  </a:lnTo>
                  <a:lnTo>
                    <a:pt x="435" y="397"/>
                  </a:lnTo>
                  <a:lnTo>
                    <a:pt x="439" y="389"/>
                  </a:lnTo>
                  <a:lnTo>
                    <a:pt x="447" y="381"/>
                  </a:lnTo>
                  <a:lnTo>
                    <a:pt x="455" y="373"/>
                  </a:lnTo>
                  <a:lnTo>
                    <a:pt x="459" y="365"/>
                  </a:lnTo>
                  <a:lnTo>
                    <a:pt x="468" y="356"/>
                  </a:lnTo>
                  <a:lnTo>
                    <a:pt x="476" y="348"/>
                  </a:lnTo>
                  <a:lnTo>
                    <a:pt x="484" y="340"/>
                  </a:lnTo>
                  <a:lnTo>
                    <a:pt x="492" y="332"/>
                  </a:lnTo>
                  <a:lnTo>
                    <a:pt x="500" y="324"/>
                  </a:lnTo>
                  <a:lnTo>
                    <a:pt x="505" y="320"/>
                  </a:lnTo>
                  <a:lnTo>
                    <a:pt x="513" y="307"/>
                  </a:lnTo>
                  <a:lnTo>
                    <a:pt x="517" y="299"/>
                  </a:lnTo>
                  <a:lnTo>
                    <a:pt x="525" y="291"/>
                  </a:lnTo>
                  <a:lnTo>
                    <a:pt x="529" y="279"/>
                  </a:lnTo>
                  <a:lnTo>
                    <a:pt x="533" y="270"/>
                  </a:lnTo>
                  <a:lnTo>
                    <a:pt x="537" y="258"/>
                  </a:lnTo>
                  <a:lnTo>
                    <a:pt x="541" y="246"/>
                  </a:lnTo>
                  <a:lnTo>
                    <a:pt x="546" y="237"/>
                  </a:lnTo>
                  <a:lnTo>
                    <a:pt x="546" y="225"/>
                  </a:lnTo>
                  <a:lnTo>
                    <a:pt x="546" y="213"/>
                  </a:lnTo>
                  <a:lnTo>
                    <a:pt x="550" y="205"/>
                  </a:lnTo>
                  <a:lnTo>
                    <a:pt x="550" y="192"/>
                  </a:lnTo>
                  <a:lnTo>
                    <a:pt x="550" y="180"/>
                  </a:lnTo>
                  <a:lnTo>
                    <a:pt x="546" y="172"/>
                  </a:lnTo>
                  <a:lnTo>
                    <a:pt x="541" y="254"/>
                  </a:lnTo>
                </a:path>
              </a:pathLst>
            </a:custGeom>
            <a:noFill/>
            <a:ln w="0">
              <a:solidFill>
                <a:srgbClr val="FF99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4" name="Freeform 22"/>
            <p:cNvSpPr>
              <a:spLocks/>
            </p:cNvSpPr>
            <p:nvPr/>
          </p:nvSpPr>
          <p:spPr bwMode="auto">
            <a:xfrm>
              <a:off x="5055" y="587"/>
              <a:ext cx="37" cy="127"/>
            </a:xfrm>
            <a:custGeom>
              <a:avLst/>
              <a:gdLst>
                <a:gd name="T0" fmla="*/ 5 w 37"/>
                <a:gd name="T1" fmla="*/ 127 h 127"/>
                <a:gd name="T2" fmla="*/ 5 w 37"/>
                <a:gd name="T3" fmla="*/ 127 h 127"/>
                <a:gd name="T4" fmla="*/ 5 w 37"/>
                <a:gd name="T5" fmla="*/ 119 h 127"/>
                <a:gd name="T6" fmla="*/ 0 w 37"/>
                <a:gd name="T7" fmla="*/ 106 h 127"/>
                <a:gd name="T8" fmla="*/ 0 w 37"/>
                <a:gd name="T9" fmla="*/ 98 h 127"/>
                <a:gd name="T10" fmla="*/ 0 w 37"/>
                <a:gd name="T11" fmla="*/ 90 h 127"/>
                <a:gd name="T12" fmla="*/ 0 w 37"/>
                <a:gd name="T13" fmla="*/ 82 h 127"/>
                <a:gd name="T14" fmla="*/ 0 w 37"/>
                <a:gd name="T15" fmla="*/ 74 h 127"/>
                <a:gd name="T16" fmla="*/ 0 w 37"/>
                <a:gd name="T17" fmla="*/ 61 h 127"/>
                <a:gd name="T18" fmla="*/ 5 w 37"/>
                <a:gd name="T19" fmla="*/ 53 h 127"/>
                <a:gd name="T20" fmla="*/ 9 w 37"/>
                <a:gd name="T21" fmla="*/ 45 h 127"/>
                <a:gd name="T22" fmla="*/ 13 w 37"/>
                <a:gd name="T23" fmla="*/ 37 h 127"/>
                <a:gd name="T24" fmla="*/ 17 w 37"/>
                <a:gd name="T25" fmla="*/ 28 h 127"/>
                <a:gd name="T26" fmla="*/ 21 w 37"/>
                <a:gd name="T27" fmla="*/ 20 h 127"/>
                <a:gd name="T28" fmla="*/ 25 w 37"/>
                <a:gd name="T29" fmla="*/ 12 h 127"/>
                <a:gd name="T30" fmla="*/ 29 w 37"/>
                <a:gd name="T31" fmla="*/ 4 h 127"/>
                <a:gd name="T32" fmla="*/ 37 w 37"/>
                <a:gd name="T33" fmla="*/ 0 h 127"/>
                <a:gd name="T34" fmla="*/ 37 w 37"/>
                <a:gd name="T35" fmla="*/ 0 h 127"/>
                <a:gd name="T36" fmla="*/ 29 w 37"/>
                <a:gd name="T37" fmla="*/ 24 h 127"/>
                <a:gd name="T38" fmla="*/ 21 w 37"/>
                <a:gd name="T39" fmla="*/ 74 h 127"/>
                <a:gd name="T40" fmla="*/ 5 w 37"/>
                <a:gd name="T41" fmla="*/ 127 h 1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27"/>
                <a:gd name="T65" fmla="*/ 37 w 37"/>
                <a:gd name="T66" fmla="*/ 127 h 1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27">
                  <a:moveTo>
                    <a:pt x="5" y="127"/>
                  </a:moveTo>
                  <a:lnTo>
                    <a:pt x="5" y="127"/>
                  </a:lnTo>
                  <a:lnTo>
                    <a:pt x="5" y="119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0" y="90"/>
                  </a:lnTo>
                  <a:lnTo>
                    <a:pt x="0" y="82"/>
                  </a:lnTo>
                  <a:lnTo>
                    <a:pt x="0" y="74"/>
                  </a:lnTo>
                  <a:lnTo>
                    <a:pt x="0" y="61"/>
                  </a:lnTo>
                  <a:lnTo>
                    <a:pt x="5" y="53"/>
                  </a:lnTo>
                  <a:lnTo>
                    <a:pt x="9" y="45"/>
                  </a:lnTo>
                  <a:lnTo>
                    <a:pt x="13" y="37"/>
                  </a:lnTo>
                  <a:lnTo>
                    <a:pt x="17" y="28"/>
                  </a:lnTo>
                  <a:lnTo>
                    <a:pt x="21" y="20"/>
                  </a:lnTo>
                  <a:lnTo>
                    <a:pt x="25" y="12"/>
                  </a:lnTo>
                  <a:lnTo>
                    <a:pt x="29" y="4"/>
                  </a:lnTo>
                  <a:lnTo>
                    <a:pt x="37" y="0"/>
                  </a:lnTo>
                  <a:lnTo>
                    <a:pt x="29" y="24"/>
                  </a:lnTo>
                  <a:lnTo>
                    <a:pt x="21" y="74"/>
                  </a:lnTo>
                  <a:lnTo>
                    <a:pt x="5" y="127"/>
                  </a:lnTo>
                  <a:close/>
                </a:path>
              </a:pathLst>
            </a:custGeom>
            <a:solidFill>
              <a:srgbClr val="FF9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5" name="Freeform 23"/>
            <p:cNvSpPr>
              <a:spLocks/>
            </p:cNvSpPr>
            <p:nvPr/>
          </p:nvSpPr>
          <p:spPr bwMode="auto">
            <a:xfrm>
              <a:off x="5055" y="587"/>
              <a:ext cx="37" cy="127"/>
            </a:xfrm>
            <a:custGeom>
              <a:avLst/>
              <a:gdLst>
                <a:gd name="T0" fmla="*/ 5 w 37"/>
                <a:gd name="T1" fmla="*/ 127 h 127"/>
                <a:gd name="T2" fmla="*/ 5 w 37"/>
                <a:gd name="T3" fmla="*/ 127 h 127"/>
                <a:gd name="T4" fmla="*/ 5 w 37"/>
                <a:gd name="T5" fmla="*/ 119 h 127"/>
                <a:gd name="T6" fmla="*/ 0 w 37"/>
                <a:gd name="T7" fmla="*/ 106 h 127"/>
                <a:gd name="T8" fmla="*/ 0 w 37"/>
                <a:gd name="T9" fmla="*/ 98 h 127"/>
                <a:gd name="T10" fmla="*/ 0 w 37"/>
                <a:gd name="T11" fmla="*/ 90 h 127"/>
                <a:gd name="T12" fmla="*/ 0 w 37"/>
                <a:gd name="T13" fmla="*/ 82 h 127"/>
                <a:gd name="T14" fmla="*/ 0 w 37"/>
                <a:gd name="T15" fmla="*/ 74 h 127"/>
                <a:gd name="T16" fmla="*/ 0 w 37"/>
                <a:gd name="T17" fmla="*/ 61 h 127"/>
                <a:gd name="T18" fmla="*/ 5 w 37"/>
                <a:gd name="T19" fmla="*/ 53 h 127"/>
                <a:gd name="T20" fmla="*/ 9 w 37"/>
                <a:gd name="T21" fmla="*/ 45 h 127"/>
                <a:gd name="T22" fmla="*/ 13 w 37"/>
                <a:gd name="T23" fmla="*/ 37 h 127"/>
                <a:gd name="T24" fmla="*/ 17 w 37"/>
                <a:gd name="T25" fmla="*/ 28 h 127"/>
                <a:gd name="T26" fmla="*/ 21 w 37"/>
                <a:gd name="T27" fmla="*/ 20 h 127"/>
                <a:gd name="T28" fmla="*/ 25 w 37"/>
                <a:gd name="T29" fmla="*/ 12 h 127"/>
                <a:gd name="T30" fmla="*/ 29 w 37"/>
                <a:gd name="T31" fmla="*/ 4 h 127"/>
                <a:gd name="T32" fmla="*/ 37 w 37"/>
                <a:gd name="T33" fmla="*/ 0 h 127"/>
                <a:gd name="T34" fmla="*/ 37 w 37"/>
                <a:gd name="T35" fmla="*/ 0 h 127"/>
                <a:gd name="T36" fmla="*/ 29 w 37"/>
                <a:gd name="T37" fmla="*/ 24 h 127"/>
                <a:gd name="T38" fmla="*/ 21 w 37"/>
                <a:gd name="T39" fmla="*/ 74 h 127"/>
                <a:gd name="T40" fmla="*/ 5 w 37"/>
                <a:gd name="T41" fmla="*/ 127 h 1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27"/>
                <a:gd name="T65" fmla="*/ 37 w 37"/>
                <a:gd name="T66" fmla="*/ 127 h 1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27">
                  <a:moveTo>
                    <a:pt x="5" y="127"/>
                  </a:moveTo>
                  <a:lnTo>
                    <a:pt x="5" y="127"/>
                  </a:lnTo>
                  <a:lnTo>
                    <a:pt x="5" y="119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0" y="90"/>
                  </a:lnTo>
                  <a:lnTo>
                    <a:pt x="0" y="82"/>
                  </a:lnTo>
                  <a:lnTo>
                    <a:pt x="0" y="74"/>
                  </a:lnTo>
                  <a:lnTo>
                    <a:pt x="0" y="61"/>
                  </a:lnTo>
                  <a:lnTo>
                    <a:pt x="5" y="53"/>
                  </a:lnTo>
                  <a:lnTo>
                    <a:pt x="9" y="45"/>
                  </a:lnTo>
                  <a:lnTo>
                    <a:pt x="13" y="37"/>
                  </a:lnTo>
                  <a:lnTo>
                    <a:pt x="17" y="28"/>
                  </a:lnTo>
                  <a:lnTo>
                    <a:pt x="21" y="20"/>
                  </a:lnTo>
                  <a:lnTo>
                    <a:pt x="25" y="12"/>
                  </a:lnTo>
                  <a:lnTo>
                    <a:pt x="29" y="4"/>
                  </a:lnTo>
                  <a:lnTo>
                    <a:pt x="37" y="0"/>
                  </a:lnTo>
                  <a:lnTo>
                    <a:pt x="29" y="24"/>
                  </a:lnTo>
                  <a:lnTo>
                    <a:pt x="21" y="74"/>
                  </a:lnTo>
                  <a:lnTo>
                    <a:pt x="5" y="127"/>
                  </a:lnTo>
                </a:path>
              </a:pathLst>
            </a:custGeom>
            <a:noFill/>
            <a:ln w="0">
              <a:solidFill>
                <a:srgbClr val="FF99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6" name="Freeform 24"/>
            <p:cNvSpPr>
              <a:spLocks/>
            </p:cNvSpPr>
            <p:nvPr/>
          </p:nvSpPr>
          <p:spPr bwMode="auto">
            <a:xfrm>
              <a:off x="4748" y="796"/>
              <a:ext cx="189" cy="45"/>
            </a:xfrm>
            <a:custGeom>
              <a:avLst/>
              <a:gdLst>
                <a:gd name="T0" fmla="*/ 0 w 189"/>
                <a:gd name="T1" fmla="*/ 0 h 45"/>
                <a:gd name="T2" fmla="*/ 0 w 189"/>
                <a:gd name="T3" fmla="*/ 16 h 45"/>
                <a:gd name="T4" fmla="*/ 8 w 189"/>
                <a:gd name="T5" fmla="*/ 20 h 45"/>
                <a:gd name="T6" fmla="*/ 16 w 189"/>
                <a:gd name="T7" fmla="*/ 29 h 45"/>
                <a:gd name="T8" fmla="*/ 24 w 189"/>
                <a:gd name="T9" fmla="*/ 33 h 45"/>
                <a:gd name="T10" fmla="*/ 37 w 189"/>
                <a:gd name="T11" fmla="*/ 33 h 45"/>
                <a:gd name="T12" fmla="*/ 45 w 189"/>
                <a:gd name="T13" fmla="*/ 41 h 45"/>
                <a:gd name="T14" fmla="*/ 53 w 189"/>
                <a:gd name="T15" fmla="*/ 41 h 45"/>
                <a:gd name="T16" fmla="*/ 65 w 189"/>
                <a:gd name="T17" fmla="*/ 41 h 45"/>
                <a:gd name="T18" fmla="*/ 78 w 189"/>
                <a:gd name="T19" fmla="*/ 45 h 45"/>
                <a:gd name="T20" fmla="*/ 90 w 189"/>
                <a:gd name="T21" fmla="*/ 45 h 45"/>
                <a:gd name="T22" fmla="*/ 98 w 189"/>
                <a:gd name="T23" fmla="*/ 45 h 45"/>
                <a:gd name="T24" fmla="*/ 111 w 189"/>
                <a:gd name="T25" fmla="*/ 45 h 45"/>
                <a:gd name="T26" fmla="*/ 119 w 189"/>
                <a:gd name="T27" fmla="*/ 41 h 45"/>
                <a:gd name="T28" fmla="*/ 131 w 189"/>
                <a:gd name="T29" fmla="*/ 41 h 45"/>
                <a:gd name="T30" fmla="*/ 139 w 189"/>
                <a:gd name="T31" fmla="*/ 41 h 45"/>
                <a:gd name="T32" fmla="*/ 152 w 189"/>
                <a:gd name="T33" fmla="*/ 37 h 45"/>
                <a:gd name="T34" fmla="*/ 152 w 189"/>
                <a:gd name="T35" fmla="*/ 33 h 45"/>
                <a:gd name="T36" fmla="*/ 189 w 189"/>
                <a:gd name="T37" fmla="*/ 16 h 45"/>
                <a:gd name="T38" fmla="*/ 189 w 189"/>
                <a:gd name="T39" fmla="*/ 0 h 45"/>
                <a:gd name="T40" fmla="*/ 0 w 189"/>
                <a:gd name="T41" fmla="*/ 0 h 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9"/>
                <a:gd name="T64" fmla="*/ 0 h 45"/>
                <a:gd name="T65" fmla="*/ 189 w 189"/>
                <a:gd name="T66" fmla="*/ 45 h 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9" h="45">
                  <a:moveTo>
                    <a:pt x="0" y="0"/>
                  </a:moveTo>
                  <a:lnTo>
                    <a:pt x="0" y="16"/>
                  </a:lnTo>
                  <a:lnTo>
                    <a:pt x="8" y="20"/>
                  </a:lnTo>
                  <a:lnTo>
                    <a:pt x="16" y="29"/>
                  </a:lnTo>
                  <a:lnTo>
                    <a:pt x="24" y="33"/>
                  </a:lnTo>
                  <a:lnTo>
                    <a:pt x="37" y="33"/>
                  </a:lnTo>
                  <a:lnTo>
                    <a:pt x="45" y="41"/>
                  </a:lnTo>
                  <a:lnTo>
                    <a:pt x="53" y="41"/>
                  </a:lnTo>
                  <a:lnTo>
                    <a:pt x="65" y="41"/>
                  </a:lnTo>
                  <a:lnTo>
                    <a:pt x="78" y="45"/>
                  </a:lnTo>
                  <a:lnTo>
                    <a:pt x="90" y="45"/>
                  </a:lnTo>
                  <a:lnTo>
                    <a:pt x="98" y="45"/>
                  </a:lnTo>
                  <a:lnTo>
                    <a:pt x="111" y="45"/>
                  </a:lnTo>
                  <a:lnTo>
                    <a:pt x="119" y="41"/>
                  </a:lnTo>
                  <a:lnTo>
                    <a:pt x="131" y="41"/>
                  </a:lnTo>
                  <a:lnTo>
                    <a:pt x="139" y="41"/>
                  </a:lnTo>
                  <a:lnTo>
                    <a:pt x="152" y="37"/>
                  </a:lnTo>
                  <a:lnTo>
                    <a:pt x="152" y="33"/>
                  </a:lnTo>
                  <a:lnTo>
                    <a:pt x="189" y="16"/>
                  </a:lnTo>
                  <a:lnTo>
                    <a:pt x="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7" name="Freeform 25"/>
            <p:cNvSpPr>
              <a:spLocks/>
            </p:cNvSpPr>
            <p:nvPr/>
          </p:nvSpPr>
          <p:spPr bwMode="auto">
            <a:xfrm>
              <a:off x="4748" y="796"/>
              <a:ext cx="189" cy="45"/>
            </a:xfrm>
            <a:custGeom>
              <a:avLst/>
              <a:gdLst>
                <a:gd name="T0" fmla="*/ 0 w 189"/>
                <a:gd name="T1" fmla="*/ 0 h 45"/>
                <a:gd name="T2" fmla="*/ 0 w 189"/>
                <a:gd name="T3" fmla="*/ 16 h 45"/>
                <a:gd name="T4" fmla="*/ 8 w 189"/>
                <a:gd name="T5" fmla="*/ 20 h 45"/>
                <a:gd name="T6" fmla="*/ 16 w 189"/>
                <a:gd name="T7" fmla="*/ 29 h 45"/>
                <a:gd name="T8" fmla="*/ 24 w 189"/>
                <a:gd name="T9" fmla="*/ 33 h 45"/>
                <a:gd name="T10" fmla="*/ 37 w 189"/>
                <a:gd name="T11" fmla="*/ 33 h 45"/>
                <a:gd name="T12" fmla="*/ 45 w 189"/>
                <a:gd name="T13" fmla="*/ 41 h 45"/>
                <a:gd name="T14" fmla="*/ 53 w 189"/>
                <a:gd name="T15" fmla="*/ 41 h 45"/>
                <a:gd name="T16" fmla="*/ 65 w 189"/>
                <a:gd name="T17" fmla="*/ 41 h 45"/>
                <a:gd name="T18" fmla="*/ 78 w 189"/>
                <a:gd name="T19" fmla="*/ 45 h 45"/>
                <a:gd name="T20" fmla="*/ 90 w 189"/>
                <a:gd name="T21" fmla="*/ 45 h 45"/>
                <a:gd name="T22" fmla="*/ 98 w 189"/>
                <a:gd name="T23" fmla="*/ 45 h 45"/>
                <a:gd name="T24" fmla="*/ 111 w 189"/>
                <a:gd name="T25" fmla="*/ 45 h 45"/>
                <a:gd name="T26" fmla="*/ 119 w 189"/>
                <a:gd name="T27" fmla="*/ 41 h 45"/>
                <a:gd name="T28" fmla="*/ 131 w 189"/>
                <a:gd name="T29" fmla="*/ 41 h 45"/>
                <a:gd name="T30" fmla="*/ 139 w 189"/>
                <a:gd name="T31" fmla="*/ 41 h 45"/>
                <a:gd name="T32" fmla="*/ 152 w 189"/>
                <a:gd name="T33" fmla="*/ 37 h 45"/>
                <a:gd name="T34" fmla="*/ 152 w 189"/>
                <a:gd name="T35" fmla="*/ 33 h 45"/>
                <a:gd name="T36" fmla="*/ 189 w 189"/>
                <a:gd name="T37" fmla="*/ 16 h 45"/>
                <a:gd name="T38" fmla="*/ 189 w 189"/>
                <a:gd name="T39" fmla="*/ 0 h 45"/>
                <a:gd name="T40" fmla="*/ 0 w 189"/>
                <a:gd name="T41" fmla="*/ 0 h 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9"/>
                <a:gd name="T64" fmla="*/ 0 h 45"/>
                <a:gd name="T65" fmla="*/ 189 w 189"/>
                <a:gd name="T66" fmla="*/ 45 h 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9" h="45">
                  <a:moveTo>
                    <a:pt x="0" y="0"/>
                  </a:moveTo>
                  <a:lnTo>
                    <a:pt x="0" y="16"/>
                  </a:lnTo>
                  <a:lnTo>
                    <a:pt x="8" y="20"/>
                  </a:lnTo>
                  <a:lnTo>
                    <a:pt x="16" y="29"/>
                  </a:lnTo>
                  <a:lnTo>
                    <a:pt x="24" y="33"/>
                  </a:lnTo>
                  <a:lnTo>
                    <a:pt x="37" y="33"/>
                  </a:lnTo>
                  <a:lnTo>
                    <a:pt x="45" y="41"/>
                  </a:lnTo>
                  <a:lnTo>
                    <a:pt x="53" y="41"/>
                  </a:lnTo>
                  <a:lnTo>
                    <a:pt x="65" y="41"/>
                  </a:lnTo>
                  <a:lnTo>
                    <a:pt x="78" y="45"/>
                  </a:lnTo>
                  <a:lnTo>
                    <a:pt x="90" y="45"/>
                  </a:lnTo>
                  <a:lnTo>
                    <a:pt x="98" y="45"/>
                  </a:lnTo>
                  <a:lnTo>
                    <a:pt x="111" y="45"/>
                  </a:lnTo>
                  <a:lnTo>
                    <a:pt x="119" y="41"/>
                  </a:lnTo>
                  <a:lnTo>
                    <a:pt x="131" y="41"/>
                  </a:lnTo>
                  <a:lnTo>
                    <a:pt x="139" y="41"/>
                  </a:lnTo>
                  <a:lnTo>
                    <a:pt x="152" y="37"/>
                  </a:lnTo>
                  <a:lnTo>
                    <a:pt x="152" y="33"/>
                  </a:lnTo>
                  <a:lnTo>
                    <a:pt x="189" y="16"/>
                  </a:lnTo>
                  <a:lnTo>
                    <a:pt x="18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FF99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8" name="Freeform 26"/>
            <p:cNvSpPr>
              <a:spLocks/>
            </p:cNvSpPr>
            <p:nvPr/>
          </p:nvSpPr>
          <p:spPr bwMode="auto">
            <a:xfrm>
              <a:off x="4715" y="722"/>
              <a:ext cx="299" cy="90"/>
            </a:xfrm>
            <a:custGeom>
              <a:avLst/>
              <a:gdLst>
                <a:gd name="T0" fmla="*/ 111 w 299"/>
                <a:gd name="T1" fmla="*/ 0 h 90"/>
                <a:gd name="T2" fmla="*/ 107 w 299"/>
                <a:gd name="T3" fmla="*/ 12 h 90"/>
                <a:gd name="T4" fmla="*/ 98 w 299"/>
                <a:gd name="T5" fmla="*/ 16 h 90"/>
                <a:gd name="T6" fmla="*/ 86 w 299"/>
                <a:gd name="T7" fmla="*/ 12 h 90"/>
                <a:gd name="T8" fmla="*/ 82 w 299"/>
                <a:gd name="T9" fmla="*/ 21 h 90"/>
                <a:gd name="T10" fmla="*/ 74 w 299"/>
                <a:gd name="T11" fmla="*/ 16 h 90"/>
                <a:gd name="T12" fmla="*/ 66 w 299"/>
                <a:gd name="T13" fmla="*/ 25 h 90"/>
                <a:gd name="T14" fmla="*/ 57 w 299"/>
                <a:gd name="T15" fmla="*/ 25 h 90"/>
                <a:gd name="T16" fmla="*/ 49 w 299"/>
                <a:gd name="T17" fmla="*/ 29 h 90"/>
                <a:gd name="T18" fmla="*/ 41 w 299"/>
                <a:gd name="T19" fmla="*/ 21 h 90"/>
                <a:gd name="T20" fmla="*/ 37 w 299"/>
                <a:gd name="T21" fmla="*/ 29 h 90"/>
                <a:gd name="T22" fmla="*/ 21 w 299"/>
                <a:gd name="T23" fmla="*/ 29 h 90"/>
                <a:gd name="T24" fmla="*/ 16 w 299"/>
                <a:gd name="T25" fmla="*/ 29 h 90"/>
                <a:gd name="T26" fmla="*/ 8 w 299"/>
                <a:gd name="T27" fmla="*/ 41 h 90"/>
                <a:gd name="T28" fmla="*/ 8 w 299"/>
                <a:gd name="T29" fmla="*/ 45 h 90"/>
                <a:gd name="T30" fmla="*/ 8 w 299"/>
                <a:gd name="T31" fmla="*/ 57 h 90"/>
                <a:gd name="T32" fmla="*/ 0 w 299"/>
                <a:gd name="T33" fmla="*/ 70 h 90"/>
                <a:gd name="T34" fmla="*/ 0 w 299"/>
                <a:gd name="T35" fmla="*/ 74 h 90"/>
                <a:gd name="T36" fmla="*/ 234 w 299"/>
                <a:gd name="T37" fmla="*/ 78 h 90"/>
                <a:gd name="T38" fmla="*/ 250 w 299"/>
                <a:gd name="T39" fmla="*/ 90 h 90"/>
                <a:gd name="T40" fmla="*/ 254 w 299"/>
                <a:gd name="T41" fmla="*/ 90 h 90"/>
                <a:gd name="T42" fmla="*/ 263 w 299"/>
                <a:gd name="T43" fmla="*/ 86 h 90"/>
                <a:gd name="T44" fmla="*/ 263 w 299"/>
                <a:gd name="T45" fmla="*/ 90 h 90"/>
                <a:gd name="T46" fmla="*/ 275 w 299"/>
                <a:gd name="T47" fmla="*/ 86 h 90"/>
                <a:gd name="T48" fmla="*/ 275 w 299"/>
                <a:gd name="T49" fmla="*/ 90 h 90"/>
                <a:gd name="T50" fmla="*/ 283 w 299"/>
                <a:gd name="T51" fmla="*/ 78 h 90"/>
                <a:gd name="T52" fmla="*/ 295 w 299"/>
                <a:gd name="T53" fmla="*/ 74 h 90"/>
                <a:gd name="T54" fmla="*/ 299 w 299"/>
                <a:gd name="T55" fmla="*/ 66 h 90"/>
                <a:gd name="T56" fmla="*/ 291 w 299"/>
                <a:gd name="T57" fmla="*/ 57 h 90"/>
                <a:gd name="T58" fmla="*/ 291 w 299"/>
                <a:gd name="T59" fmla="*/ 45 h 90"/>
                <a:gd name="T60" fmla="*/ 283 w 299"/>
                <a:gd name="T61" fmla="*/ 45 h 90"/>
                <a:gd name="T62" fmla="*/ 279 w 299"/>
                <a:gd name="T63" fmla="*/ 37 h 90"/>
                <a:gd name="T64" fmla="*/ 271 w 299"/>
                <a:gd name="T65" fmla="*/ 45 h 90"/>
                <a:gd name="T66" fmla="*/ 258 w 299"/>
                <a:gd name="T67" fmla="*/ 29 h 90"/>
                <a:gd name="T68" fmla="*/ 250 w 299"/>
                <a:gd name="T69" fmla="*/ 25 h 90"/>
                <a:gd name="T70" fmla="*/ 242 w 299"/>
                <a:gd name="T71" fmla="*/ 16 h 90"/>
                <a:gd name="T72" fmla="*/ 230 w 299"/>
                <a:gd name="T73" fmla="*/ 21 h 90"/>
                <a:gd name="T74" fmla="*/ 217 w 299"/>
                <a:gd name="T75" fmla="*/ 12 h 90"/>
                <a:gd name="T76" fmla="*/ 213 w 299"/>
                <a:gd name="T77" fmla="*/ 16 h 90"/>
                <a:gd name="T78" fmla="*/ 209 w 299"/>
                <a:gd name="T79" fmla="*/ 12 h 90"/>
                <a:gd name="T80" fmla="*/ 201 w 299"/>
                <a:gd name="T81" fmla="*/ 12 h 90"/>
                <a:gd name="T82" fmla="*/ 197 w 299"/>
                <a:gd name="T83" fmla="*/ 12 h 90"/>
                <a:gd name="T84" fmla="*/ 189 w 299"/>
                <a:gd name="T85" fmla="*/ 16 h 90"/>
                <a:gd name="T86" fmla="*/ 185 w 299"/>
                <a:gd name="T87" fmla="*/ 12 h 90"/>
                <a:gd name="T88" fmla="*/ 181 w 299"/>
                <a:gd name="T89" fmla="*/ 8 h 90"/>
                <a:gd name="T90" fmla="*/ 176 w 299"/>
                <a:gd name="T91" fmla="*/ 0 h 90"/>
                <a:gd name="T92" fmla="*/ 168 w 299"/>
                <a:gd name="T93" fmla="*/ 4 h 90"/>
                <a:gd name="T94" fmla="*/ 160 w 299"/>
                <a:gd name="T95" fmla="*/ 8 h 90"/>
                <a:gd name="T96" fmla="*/ 148 w 299"/>
                <a:gd name="T97" fmla="*/ 12 h 90"/>
                <a:gd name="T98" fmla="*/ 139 w 299"/>
                <a:gd name="T99" fmla="*/ 12 h 90"/>
                <a:gd name="T100" fmla="*/ 123 w 299"/>
                <a:gd name="T101" fmla="*/ 8 h 90"/>
                <a:gd name="T102" fmla="*/ 111 w 299"/>
                <a:gd name="T103" fmla="*/ 0 h 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99"/>
                <a:gd name="T157" fmla="*/ 0 h 90"/>
                <a:gd name="T158" fmla="*/ 299 w 299"/>
                <a:gd name="T159" fmla="*/ 90 h 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99" h="90">
                  <a:moveTo>
                    <a:pt x="111" y="0"/>
                  </a:moveTo>
                  <a:lnTo>
                    <a:pt x="107" y="12"/>
                  </a:lnTo>
                  <a:lnTo>
                    <a:pt x="98" y="16"/>
                  </a:lnTo>
                  <a:lnTo>
                    <a:pt x="86" y="12"/>
                  </a:lnTo>
                  <a:lnTo>
                    <a:pt x="82" y="21"/>
                  </a:lnTo>
                  <a:lnTo>
                    <a:pt x="74" y="16"/>
                  </a:lnTo>
                  <a:lnTo>
                    <a:pt x="66" y="25"/>
                  </a:lnTo>
                  <a:lnTo>
                    <a:pt x="57" y="25"/>
                  </a:lnTo>
                  <a:lnTo>
                    <a:pt x="49" y="29"/>
                  </a:lnTo>
                  <a:lnTo>
                    <a:pt x="41" y="21"/>
                  </a:lnTo>
                  <a:lnTo>
                    <a:pt x="37" y="29"/>
                  </a:lnTo>
                  <a:lnTo>
                    <a:pt x="21" y="29"/>
                  </a:lnTo>
                  <a:lnTo>
                    <a:pt x="16" y="29"/>
                  </a:lnTo>
                  <a:lnTo>
                    <a:pt x="8" y="41"/>
                  </a:lnTo>
                  <a:lnTo>
                    <a:pt x="8" y="45"/>
                  </a:lnTo>
                  <a:lnTo>
                    <a:pt x="8" y="57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234" y="78"/>
                  </a:lnTo>
                  <a:lnTo>
                    <a:pt x="250" y="90"/>
                  </a:lnTo>
                  <a:lnTo>
                    <a:pt x="254" y="90"/>
                  </a:lnTo>
                  <a:lnTo>
                    <a:pt x="263" y="86"/>
                  </a:lnTo>
                  <a:lnTo>
                    <a:pt x="263" y="90"/>
                  </a:lnTo>
                  <a:lnTo>
                    <a:pt x="275" y="86"/>
                  </a:lnTo>
                  <a:lnTo>
                    <a:pt x="275" y="90"/>
                  </a:lnTo>
                  <a:lnTo>
                    <a:pt x="283" y="78"/>
                  </a:lnTo>
                  <a:lnTo>
                    <a:pt x="295" y="74"/>
                  </a:lnTo>
                  <a:lnTo>
                    <a:pt x="299" y="66"/>
                  </a:lnTo>
                  <a:lnTo>
                    <a:pt x="291" y="57"/>
                  </a:lnTo>
                  <a:lnTo>
                    <a:pt x="291" y="45"/>
                  </a:lnTo>
                  <a:lnTo>
                    <a:pt x="283" y="45"/>
                  </a:lnTo>
                  <a:lnTo>
                    <a:pt x="279" y="37"/>
                  </a:lnTo>
                  <a:lnTo>
                    <a:pt x="271" y="45"/>
                  </a:lnTo>
                  <a:lnTo>
                    <a:pt x="258" y="29"/>
                  </a:lnTo>
                  <a:lnTo>
                    <a:pt x="250" y="25"/>
                  </a:lnTo>
                  <a:lnTo>
                    <a:pt x="242" y="16"/>
                  </a:lnTo>
                  <a:lnTo>
                    <a:pt x="230" y="21"/>
                  </a:lnTo>
                  <a:lnTo>
                    <a:pt x="217" y="12"/>
                  </a:lnTo>
                  <a:lnTo>
                    <a:pt x="213" y="16"/>
                  </a:lnTo>
                  <a:lnTo>
                    <a:pt x="209" y="12"/>
                  </a:lnTo>
                  <a:lnTo>
                    <a:pt x="201" y="12"/>
                  </a:lnTo>
                  <a:lnTo>
                    <a:pt x="197" y="12"/>
                  </a:lnTo>
                  <a:lnTo>
                    <a:pt x="189" y="16"/>
                  </a:lnTo>
                  <a:lnTo>
                    <a:pt x="185" y="12"/>
                  </a:lnTo>
                  <a:lnTo>
                    <a:pt x="181" y="8"/>
                  </a:lnTo>
                  <a:lnTo>
                    <a:pt x="176" y="0"/>
                  </a:lnTo>
                  <a:lnTo>
                    <a:pt x="168" y="4"/>
                  </a:lnTo>
                  <a:lnTo>
                    <a:pt x="160" y="8"/>
                  </a:lnTo>
                  <a:lnTo>
                    <a:pt x="148" y="12"/>
                  </a:lnTo>
                  <a:lnTo>
                    <a:pt x="139" y="12"/>
                  </a:lnTo>
                  <a:lnTo>
                    <a:pt x="123" y="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39" name="Freeform 27"/>
            <p:cNvSpPr>
              <a:spLocks/>
            </p:cNvSpPr>
            <p:nvPr/>
          </p:nvSpPr>
          <p:spPr bwMode="auto">
            <a:xfrm>
              <a:off x="4715" y="722"/>
              <a:ext cx="299" cy="90"/>
            </a:xfrm>
            <a:custGeom>
              <a:avLst/>
              <a:gdLst>
                <a:gd name="T0" fmla="*/ 111 w 299"/>
                <a:gd name="T1" fmla="*/ 0 h 90"/>
                <a:gd name="T2" fmla="*/ 107 w 299"/>
                <a:gd name="T3" fmla="*/ 12 h 90"/>
                <a:gd name="T4" fmla="*/ 98 w 299"/>
                <a:gd name="T5" fmla="*/ 16 h 90"/>
                <a:gd name="T6" fmla="*/ 86 w 299"/>
                <a:gd name="T7" fmla="*/ 12 h 90"/>
                <a:gd name="T8" fmla="*/ 82 w 299"/>
                <a:gd name="T9" fmla="*/ 21 h 90"/>
                <a:gd name="T10" fmla="*/ 74 w 299"/>
                <a:gd name="T11" fmla="*/ 16 h 90"/>
                <a:gd name="T12" fmla="*/ 66 w 299"/>
                <a:gd name="T13" fmla="*/ 25 h 90"/>
                <a:gd name="T14" fmla="*/ 57 w 299"/>
                <a:gd name="T15" fmla="*/ 25 h 90"/>
                <a:gd name="T16" fmla="*/ 49 w 299"/>
                <a:gd name="T17" fmla="*/ 29 h 90"/>
                <a:gd name="T18" fmla="*/ 41 w 299"/>
                <a:gd name="T19" fmla="*/ 21 h 90"/>
                <a:gd name="T20" fmla="*/ 37 w 299"/>
                <a:gd name="T21" fmla="*/ 29 h 90"/>
                <a:gd name="T22" fmla="*/ 21 w 299"/>
                <a:gd name="T23" fmla="*/ 29 h 90"/>
                <a:gd name="T24" fmla="*/ 16 w 299"/>
                <a:gd name="T25" fmla="*/ 29 h 90"/>
                <a:gd name="T26" fmla="*/ 8 w 299"/>
                <a:gd name="T27" fmla="*/ 41 h 90"/>
                <a:gd name="T28" fmla="*/ 8 w 299"/>
                <a:gd name="T29" fmla="*/ 45 h 90"/>
                <a:gd name="T30" fmla="*/ 8 w 299"/>
                <a:gd name="T31" fmla="*/ 57 h 90"/>
                <a:gd name="T32" fmla="*/ 0 w 299"/>
                <a:gd name="T33" fmla="*/ 70 h 90"/>
                <a:gd name="T34" fmla="*/ 0 w 299"/>
                <a:gd name="T35" fmla="*/ 74 h 90"/>
                <a:gd name="T36" fmla="*/ 234 w 299"/>
                <a:gd name="T37" fmla="*/ 78 h 90"/>
                <a:gd name="T38" fmla="*/ 250 w 299"/>
                <a:gd name="T39" fmla="*/ 90 h 90"/>
                <a:gd name="T40" fmla="*/ 254 w 299"/>
                <a:gd name="T41" fmla="*/ 90 h 90"/>
                <a:gd name="T42" fmla="*/ 263 w 299"/>
                <a:gd name="T43" fmla="*/ 86 h 90"/>
                <a:gd name="T44" fmla="*/ 263 w 299"/>
                <a:gd name="T45" fmla="*/ 90 h 90"/>
                <a:gd name="T46" fmla="*/ 275 w 299"/>
                <a:gd name="T47" fmla="*/ 86 h 90"/>
                <a:gd name="T48" fmla="*/ 275 w 299"/>
                <a:gd name="T49" fmla="*/ 90 h 90"/>
                <a:gd name="T50" fmla="*/ 283 w 299"/>
                <a:gd name="T51" fmla="*/ 78 h 90"/>
                <a:gd name="T52" fmla="*/ 295 w 299"/>
                <a:gd name="T53" fmla="*/ 74 h 90"/>
                <a:gd name="T54" fmla="*/ 299 w 299"/>
                <a:gd name="T55" fmla="*/ 66 h 90"/>
                <a:gd name="T56" fmla="*/ 291 w 299"/>
                <a:gd name="T57" fmla="*/ 57 h 90"/>
                <a:gd name="T58" fmla="*/ 291 w 299"/>
                <a:gd name="T59" fmla="*/ 45 h 90"/>
                <a:gd name="T60" fmla="*/ 283 w 299"/>
                <a:gd name="T61" fmla="*/ 45 h 90"/>
                <a:gd name="T62" fmla="*/ 279 w 299"/>
                <a:gd name="T63" fmla="*/ 37 h 90"/>
                <a:gd name="T64" fmla="*/ 271 w 299"/>
                <a:gd name="T65" fmla="*/ 45 h 90"/>
                <a:gd name="T66" fmla="*/ 258 w 299"/>
                <a:gd name="T67" fmla="*/ 29 h 90"/>
                <a:gd name="T68" fmla="*/ 250 w 299"/>
                <a:gd name="T69" fmla="*/ 25 h 90"/>
                <a:gd name="T70" fmla="*/ 242 w 299"/>
                <a:gd name="T71" fmla="*/ 16 h 90"/>
                <a:gd name="T72" fmla="*/ 230 w 299"/>
                <a:gd name="T73" fmla="*/ 21 h 90"/>
                <a:gd name="T74" fmla="*/ 217 w 299"/>
                <a:gd name="T75" fmla="*/ 12 h 90"/>
                <a:gd name="T76" fmla="*/ 213 w 299"/>
                <a:gd name="T77" fmla="*/ 16 h 90"/>
                <a:gd name="T78" fmla="*/ 209 w 299"/>
                <a:gd name="T79" fmla="*/ 12 h 90"/>
                <a:gd name="T80" fmla="*/ 201 w 299"/>
                <a:gd name="T81" fmla="*/ 12 h 90"/>
                <a:gd name="T82" fmla="*/ 197 w 299"/>
                <a:gd name="T83" fmla="*/ 12 h 90"/>
                <a:gd name="T84" fmla="*/ 189 w 299"/>
                <a:gd name="T85" fmla="*/ 16 h 90"/>
                <a:gd name="T86" fmla="*/ 185 w 299"/>
                <a:gd name="T87" fmla="*/ 12 h 90"/>
                <a:gd name="T88" fmla="*/ 181 w 299"/>
                <a:gd name="T89" fmla="*/ 8 h 90"/>
                <a:gd name="T90" fmla="*/ 176 w 299"/>
                <a:gd name="T91" fmla="*/ 0 h 90"/>
                <a:gd name="T92" fmla="*/ 168 w 299"/>
                <a:gd name="T93" fmla="*/ 4 h 90"/>
                <a:gd name="T94" fmla="*/ 160 w 299"/>
                <a:gd name="T95" fmla="*/ 8 h 90"/>
                <a:gd name="T96" fmla="*/ 148 w 299"/>
                <a:gd name="T97" fmla="*/ 12 h 90"/>
                <a:gd name="T98" fmla="*/ 139 w 299"/>
                <a:gd name="T99" fmla="*/ 12 h 90"/>
                <a:gd name="T100" fmla="*/ 123 w 299"/>
                <a:gd name="T101" fmla="*/ 8 h 90"/>
                <a:gd name="T102" fmla="*/ 111 w 299"/>
                <a:gd name="T103" fmla="*/ 0 h 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99"/>
                <a:gd name="T157" fmla="*/ 0 h 90"/>
                <a:gd name="T158" fmla="*/ 299 w 299"/>
                <a:gd name="T159" fmla="*/ 90 h 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99" h="90">
                  <a:moveTo>
                    <a:pt x="111" y="0"/>
                  </a:moveTo>
                  <a:lnTo>
                    <a:pt x="107" y="12"/>
                  </a:lnTo>
                  <a:lnTo>
                    <a:pt x="98" y="16"/>
                  </a:lnTo>
                  <a:lnTo>
                    <a:pt x="86" y="12"/>
                  </a:lnTo>
                  <a:lnTo>
                    <a:pt x="82" y="21"/>
                  </a:lnTo>
                  <a:lnTo>
                    <a:pt x="74" y="16"/>
                  </a:lnTo>
                  <a:lnTo>
                    <a:pt x="66" y="25"/>
                  </a:lnTo>
                  <a:lnTo>
                    <a:pt x="57" y="25"/>
                  </a:lnTo>
                  <a:lnTo>
                    <a:pt x="49" y="29"/>
                  </a:lnTo>
                  <a:lnTo>
                    <a:pt x="41" y="21"/>
                  </a:lnTo>
                  <a:lnTo>
                    <a:pt x="37" y="29"/>
                  </a:lnTo>
                  <a:lnTo>
                    <a:pt x="21" y="29"/>
                  </a:lnTo>
                  <a:lnTo>
                    <a:pt x="16" y="29"/>
                  </a:lnTo>
                  <a:lnTo>
                    <a:pt x="8" y="41"/>
                  </a:lnTo>
                  <a:lnTo>
                    <a:pt x="8" y="45"/>
                  </a:lnTo>
                  <a:lnTo>
                    <a:pt x="8" y="57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234" y="78"/>
                  </a:lnTo>
                  <a:lnTo>
                    <a:pt x="250" y="90"/>
                  </a:lnTo>
                  <a:lnTo>
                    <a:pt x="254" y="90"/>
                  </a:lnTo>
                  <a:lnTo>
                    <a:pt x="263" y="86"/>
                  </a:lnTo>
                  <a:lnTo>
                    <a:pt x="263" y="90"/>
                  </a:lnTo>
                  <a:lnTo>
                    <a:pt x="275" y="86"/>
                  </a:lnTo>
                  <a:lnTo>
                    <a:pt x="275" y="90"/>
                  </a:lnTo>
                  <a:lnTo>
                    <a:pt x="283" y="78"/>
                  </a:lnTo>
                  <a:lnTo>
                    <a:pt x="295" y="74"/>
                  </a:lnTo>
                  <a:lnTo>
                    <a:pt x="299" y="66"/>
                  </a:lnTo>
                  <a:lnTo>
                    <a:pt x="291" y="57"/>
                  </a:lnTo>
                  <a:lnTo>
                    <a:pt x="291" y="45"/>
                  </a:lnTo>
                  <a:lnTo>
                    <a:pt x="283" y="45"/>
                  </a:lnTo>
                  <a:lnTo>
                    <a:pt x="279" y="37"/>
                  </a:lnTo>
                  <a:lnTo>
                    <a:pt x="271" y="45"/>
                  </a:lnTo>
                  <a:lnTo>
                    <a:pt x="258" y="29"/>
                  </a:lnTo>
                  <a:lnTo>
                    <a:pt x="250" y="25"/>
                  </a:lnTo>
                  <a:lnTo>
                    <a:pt x="242" y="16"/>
                  </a:lnTo>
                  <a:lnTo>
                    <a:pt x="230" y="21"/>
                  </a:lnTo>
                  <a:lnTo>
                    <a:pt x="217" y="12"/>
                  </a:lnTo>
                  <a:lnTo>
                    <a:pt x="213" y="16"/>
                  </a:lnTo>
                  <a:lnTo>
                    <a:pt x="209" y="12"/>
                  </a:lnTo>
                  <a:lnTo>
                    <a:pt x="201" y="12"/>
                  </a:lnTo>
                  <a:lnTo>
                    <a:pt x="197" y="12"/>
                  </a:lnTo>
                  <a:lnTo>
                    <a:pt x="189" y="16"/>
                  </a:lnTo>
                  <a:lnTo>
                    <a:pt x="185" y="12"/>
                  </a:lnTo>
                  <a:lnTo>
                    <a:pt x="181" y="8"/>
                  </a:lnTo>
                  <a:lnTo>
                    <a:pt x="176" y="0"/>
                  </a:lnTo>
                  <a:lnTo>
                    <a:pt x="168" y="4"/>
                  </a:lnTo>
                  <a:lnTo>
                    <a:pt x="160" y="8"/>
                  </a:lnTo>
                  <a:lnTo>
                    <a:pt x="148" y="12"/>
                  </a:lnTo>
                  <a:lnTo>
                    <a:pt x="139" y="12"/>
                  </a:lnTo>
                  <a:lnTo>
                    <a:pt x="123" y="8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B5B5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0" name="Freeform 28"/>
            <p:cNvSpPr>
              <a:spLocks/>
            </p:cNvSpPr>
            <p:nvPr/>
          </p:nvSpPr>
          <p:spPr bwMode="auto">
            <a:xfrm>
              <a:off x="4978" y="775"/>
              <a:ext cx="20" cy="25"/>
            </a:xfrm>
            <a:custGeom>
              <a:avLst/>
              <a:gdLst>
                <a:gd name="T0" fmla="*/ 4 w 20"/>
                <a:gd name="T1" fmla="*/ 25 h 25"/>
                <a:gd name="T2" fmla="*/ 0 w 20"/>
                <a:gd name="T3" fmla="*/ 0 h 25"/>
                <a:gd name="T4" fmla="*/ 12 w 20"/>
                <a:gd name="T5" fmla="*/ 21 h 25"/>
                <a:gd name="T6" fmla="*/ 20 w 20"/>
                <a:gd name="T7" fmla="*/ 9 h 25"/>
                <a:gd name="T8" fmla="*/ 20 w 20"/>
                <a:gd name="T9" fmla="*/ 21 h 25"/>
                <a:gd name="T10" fmla="*/ 4 w 20"/>
                <a:gd name="T11" fmla="*/ 2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25"/>
                <a:gd name="T20" fmla="*/ 20 w 20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25">
                  <a:moveTo>
                    <a:pt x="4" y="25"/>
                  </a:moveTo>
                  <a:lnTo>
                    <a:pt x="0" y="0"/>
                  </a:lnTo>
                  <a:lnTo>
                    <a:pt x="12" y="21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4" y="2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1" name="Freeform 29"/>
            <p:cNvSpPr>
              <a:spLocks/>
            </p:cNvSpPr>
            <p:nvPr/>
          </p:nvSpPr>
          <p:spPr bwMode="auto">
            <a:xfrm>
              <a:off x="4978" y="775"/>
              <a:ext cx="20" cy="25"/>
            </a:xfrm>
            <a:custGeom>
              <a:avLst/>
              <a:gdLst>
                <a:gd name="T0" fmla="*/ 4 w 20"/>
                <a:gd name="T1" fmla="*/ 25 h 25"/>
                <a:gd name="T2" fmla="*/ 0 w 20"/>
                <a:gd name="T3" fmla="*/ 0 h 25"/>
                <a:gd name="T4" fmla="*/ 12 w 20"/>
                <a:gd name="T5" fmla="*/ 21 h 25"/>
                <a:gd name="T6" fmla="*/ 20 w 20"/>
                <a:gd name="T7" fmla="*/ 9 h 25"/>
                <a:gd name="T8" fmla="*/ 20 w 20"/>
                <a:gd name="T9" fmla="*/ 21 h 25"/>
                <a:gd name="T10" fmla="*/ 4 w 20"/>
                <a:gd name="T11" fmla="*/ 25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25"/>
                <a:gd name="T20" fmla="*/ 20 w 20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25">
                  <a:moveTo>
                    <a:pt x="4" y="25"/>
                  </a:moveTo>
                  <a:lnTo>
                    <a:pt x="0" y="0"/>
                  </a:lnTo>
                  <a:lnTo>
                    <a:pt x="12" y="21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4" y="25"/>
                  </a:lnTo>
                </a:path>
              </a:pathLst>
            </a:custGeom>
            <a:noFill/>
            <a:ln w="0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2" name="Freeform 30"/>
            <p:cNvSpPr>
              <a:spLocks/>
            </p:cNvSpPr>
            <p:nvPr/>
          </p:nvSpPr>
          <p:spPr bwMode="auto">
            <a:xfrm>
              <a:off x="4715" y="747"/>
              <a:ext cx="258" cy="69"/>
            </a:xfrm>
            <a:custGeom>
              <a:avLst/>
              <a:gdLst>
                <a:gd name="T0" fmla="*/ 0 w 258"/>
                <a:gd name="T1" fmla="*/ 65 h 69"/>
                <a:gd name="T2" fmla="*/ 16 w 258"/>
                <a:gd name="T3" fmla="*/ 61 h 69"/>
                <a:gd name="T4" fmla="*/ 29 w 258"/>
                <a:gd name="T5" fmla="*/ 69 h 69"/>
                <a:gd name="T6" fmla="*/ 45 w 258"/>
                <a:gd name="T7" fmla="*/ 61 h 69"/>
                <a:gd name="T8" fmla="*/ 57 w 258"/>
                <a:gd name="T9" fmla="*/ 53 h 69"/>
                <a:gd name="T10" fmla="*/ 82 w 258"/>
                <a:gd name="T11" fmla="*/ 53 h 69"/>
                <a:gd name="T12" fmla="*/ 94 w 258"/>
                <a:gd name="T13" fmla="*/ 57 h 69"/>
                <a:gd name="T14" fmla="*/ 107 w 258"/>
                <a:gd name="T15" fmla="*/ 57 h 69"/>
                <a:gd name="T16" fmla="*/ 127 w 258"/>
                <a:gd name="T17" fmla="*/ 69 h 69"/>
                <a:gd name="T18" fmla="*/ 144 w 258"/>
                <a:gd name="T19" fmla="*/ 65 h 69"/>
                <a:gd name="T20" fmla="*/ 168 w 258"/>
                <a:gd name="T21" fmla="*/ 69 h 69"/>
                <a:gd name="T22" fmla="*/ 185 w 258"/>
                <a:gd name="T23" fmla="*/ 69 h 69"/>
                <a:gd name="T24" fmla="*/ 201 w 258"/>
                <a:gd name="T25" fmla="*/ 69 h 69"/>
                <a:gd name="T26" fmla="*/ 217 w 258"/>
                <a:gd name="T27" fmla="*/ 69 h 69"/>
                <a:gd name="T28" fmla="*/ 234 w 258"/>
                <a:gd name="T29" fmla="*/ 53 h 69"/>
                <a:gd name="T30" fmla="*/ 254 w 258"/>
                <a:gd name="T31" fmla="*/ 65 h 69"/>
                <a:gd name="T32" fmla="*/ 242 w 258"/>
                <a:gd name="T33" fmla="*/ 53 h 69"/>
                <a:gd name="T34" fmla="*/ 258 w 258"/>
                <a:gd name="T35" fmla="*/ 53 h 69"/>
                <a:gd name="T36" fmla="*/ 238 w 258"/>
                <a:gd name="T37" fmla="*/ 41 h 69"/>
                <a:gd name="T38" fmla="*/ 230 w 258"/>
                <a:gd name="T39" fmla="*/ 20 h 69"/>
                <a:gd name="T40" fmla="*/ 222 w 258"/>
                <a:gd name="T41" fmla="*/ 28 h 69"/>
                <a:gd name="T42" fmla="*/ 222 w 258"/>
                <a:gd name="T43" fmla="*/ 45 h 69"/>
                <a:gd name="T44" fmla="*/ 213 w 258"/>
                <a:gd name="T45" fmla="*/ 41 h 69"/>
                <a:gd name="T46" fmla="*/ 197 w 258"/>
                <a:gd name="T47" fmla="*/ 41 h 69"/>
                <a:gd name="T48" fmla="*/ 197 w 258"/>
                <a:gd name="T49" fmla="*/ 28 h 69"/>
                <a:gd name="T50" fmla="*/ 205 w 258"/>
                <a:gd name="T51" fmla="*/ 24 h 69"/>
                <a:gd name="T52" fmla="*/ 193 w 258"/>
                <a:gd name="T53" fmla="*/ 4 h 69"/>
                <a:gd name="T54" fmla="*/ 185 w 258"/>
                <a:gd name="T55" fmla="*/ 37 h 69"/>
                <a:gd name="T56" fmla="*/ 172 w 258"/>
                <a:gd name="T57" fmla="*/ 28 h 69"/>
                <a:gd name="T58" fmla="*/ 152 w 258"/>
                <a:gd name="T59" fmla="*/ 8 h 69"/>
                <a:gd name="T60" fmla="*/ 135 w 258"/>
                <a:gd name="T61" fmla="*/ 32 h 69"/>
                <a:gd name="T62" fmla="*/ 123 w 258"/>
                <a:gd name="T63" fmla="*/ 24 h 69"/>
                <a:gd name="T64" fmla="*/ 111 w 258"/>
                <a:gd name="T65" fmla="*/ 32 h 69"/>
                <a:gd name="T66" fmla="*/ 94 w 258"/>
                <a:gd name="T67" fmla="*/ 16 h 69"/>
                <a:gd name="T68" fmla="*/ 74 w 258"/>
                <a:gd name="T69" fmla="*/ 0 h 69"/>
                <a:gd name="T70" fmla="*/ 57 w 258"/>
                <a:gd name="T71" fmla="*/ 12 h 69"/>
                <a:gd name="T72" fmla="*/ 41 w 258"/>
                <a:gd name="T73" fmla="*/ 20 h 69"/>
                <a:gd name="T74" fmla="*/ 16 w 258"/>
                <a:gd name="T75" fmla="*/ 20 h 69"/>
                <a:gd name="T76" fmla="*/ 8 w 258"/>
                <a:gd name="T77" fmla="*/ 20 h 69"/>
                <a:gd name="T78" fmla="*/ 0 w 258"/>
                <a:gd name="T79" fmla="*/ 49 h 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8"/>
                <a:gd name="T121" fmla="*/ 0 h 69"/>
                <a:gd name="T122" fmla="*/ 258 w 258"/>
                <a:gd name="T123" fmla="*/ 69 h 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8" h="69">
                  <a:moveTo>
                    <a:pt x="0" y="49"/>
                  </a:moveTo>
                  <a:lnTo>
                    <a:pt x="0" y="65"/>
                  </a:lnTo>
                  <a:lnTo>
                    <a:pt x="8" y="69"/>
                  </a:lnTo>
                  <a:lnTo>
                    <a:pt x="16" y="61"/>
                  </a:lnTo>
                  <a:lnTo>
                    <a:pt x="21" y="69"/>
                  </a:lnTo>
                  <a:lnTo>
                    <a:pt x="29" y="69"/>
                  </a:lnTo>
                  <a:lnTo>
                    <a:pt x="37" y="69"/>
                  </a:lnTo>
                  <a:lnTo>
                    <a:pt x="45" y="61"/>
                  </a:lnTo>
                  <a:lnTo>
                    <a:pt x="53" y="57"/>
                  </a:lnTo>
                  <a:lnTo>
                    <a:pt x="57" y="53"/>
                  </a:lnTo>
                  <a:lnTo>
                    <a:pt x="70" y="53"/>
                  </a:lnTo>
                  <a:lnTo>
                    <a:pt x="82" y="53"/>
                  </a:lnTo>
                  <a:lnTo>
                    <a:pt x="86" y="61"/>
                  </a:lnTo>
                  <a:lnTo>
                    <a:pt x="94" y="57"/>
                  </a:lnTo>
                  <a:lnTo>
                    <a:pt x="98" y="61"/>
                  </a:lnTo>
                  <a:lnTo>
                    <a:pt x="107" y="57"/>
                  </a:lnTo>
                  <a:lnTo>
                    <a:pt x="115" y="65"/>
                  </a:lnTo>
                  <a:lnTo>
                    <a:pt x="127" y="69"/>
                  </a:lnTo>
                  <a:lnTo>
                    <a:pt x="135" y="57"/>
                  </a:lnTo>
                  <a:lnTo>
                    <a:pt x="144" y="65"/>
                  </a:lnTo>
                  <a:lnTo>
                    <a:pt x="160" y="65"/>
                  </a:lnTo>
                  <a:lnTo>
                    <a:pt x="168" y="69"/>
                  </a:lnTo>
                  <a:lnTo>
                    <a:pt x="181" y="69"/>
                  </a:lnTo>
                  <a:lnTo>
                    <a:pt x="185" y="69"/>
                  </a:lnTo>
                  <a:lnTo>
                    <a:pt x="193" y="69"/>
                  </a:lnTo>
                  <a:lnTo>
                    <a:pt x="201" y="69"/>
                  </a:lnTo>
                  <a:lnTo>
                    <a:pt x="213" y="69"/>
                  </a:lnTo>
                  <a:lnTo>
                    <a:pt x="217" y="69"/>
                  </a:lnTo>
                  <a:lnTo>
                    <a:pt x="226" y="65"/>
                  </a:lnTo>
                  <a:lnTo>
                    <a:pt x="234" y="53"/>
                  </a:lnTo>
                  <a:lnTo>
                    <a:pt x="250" y="65"/>
                  </a:lnTo>
                  <a:lnTo>
                    <a:pt x="254" y="65"/>
                  </a:lnTo>
                  <a:lnTo>
                    <a:pt x="250" y="61"/>
                  </a:lnTo>
                  <a:lnTo>
                    <a:pt x="242" y="53"/>
                  </a:lnTo>
                  <a:lnTo>
                    <a:pt x="250" y="49"/>
                  </a:lnTo>
                  <a:lnTo>
                    <a:pt x="258" y="53"/>
                  </a:lnTo>
                  <a:lnTo>
                    <a:pt x="254" y="45"/>
                  </a:lnTo>
                  <a:lnTo>
                    <a:pt x="238" y="41"/>
                  </a:lnTo>
                  <a:lnTo>
                    <a:pt x="230" y="49"/>
                  </a:lnTo>
                  <a:lnTo>
                    <a:pt x="230" y="20"/>
                  </a:lnTo>
                  <a:lnTo>
                    <a:pt x="217" y="12"/>
                  </a:lnTo>
                  <a:lnTo>
                    <a:pt x="222" y="28"/>
                  </a:lnTo>
                  <a:lnTo>
                    <a:pt x="217" y="20"/>
                  </a:lnTo>
                  <a:lnTo>
                    <a:pt x="222" y="45"/>
                  </a:lnTo>
                  <a:lnTo>
                    <a:pt x="213" y="49"/>
                  </a:lnTo>
                  <a:lnTo>
                    <a:pt x="213" y="41"/>
                  </a:lnTo>
                  <a:lnTo>
                    <a:pt x="201" y="37"/>
                  </a:lnTo>
                  <a:lnTo>
                    <a:pt x="197" y="41"/>
                  </a:lnTo>
                  <a:lnTo>
                    <a:pt x="193" y="37"/>
                  </a:lnTo>
                  <a:lnTo>
                    <a:pt x="197" y="28"/>
                  </a:lnTo>
                  <a:lnTo>
                    <a:pt x="205" y="28"/>
                  </a:lnTo>
                  <a:lnTo>
                    <a:pt x="205" y="24"/>
                  </a:lnTo>
                  <a:lnTo>
                    <a:pt x="213" y="20"/>
                  </a:lnTo>
                  <a:lnTo>
                    <a:pt x="193" y="4"/>
                  </a:lnTo>
                  <a:lnTo>
                    <a:pt x="185" y="12"/>
                  </a:lnTo>
                  <a:lnTo>
                    <a:pt x="185" y="37"/>
                  </a:lnTo>
                  <a:lnTo>
                    <a:pt x="176" y="8"/>
                  </a:lnTo>
                  <a:lnTo>
                    <a:pt x="172" y="28"/>
                  </a:lnTo>
                  <a:lnTo>
                    <a:pt x="156" y="24"/>
                  </a:lnTo>
                  <a:lnTo>
                    <a:pt x="152" y="8"/>
                  </a:lnTo>
                  <a:lnTo>
                    <a:pt x="148" y="28"/>
                  </a:lnTo>
                  <a:lnTo>
                    <a:pt x="135" y="32"/>
                  </a:lnTo>
                  <a:lnTo>
                    <a:pt x="131" y="20"/>
                  </a:lnTo>
                  <a:lnTo>
                    <a:pt x="123" y="24"/>
                  </a:lnTo>
                  <a:lnTo>
                    <a:pt x="119" y="4"/>
                  </a:lnTo>
                  <a:lnTo>
                    <a:pt x="111" y="32"/>
                  </a:lnTo>
                  <a:lnTo>
                    <a:pt x="103" y="28"/>
                  </a:lnTo>
                  <a:lnTo>
                    <a:pt x="94" y="16"/>
                  </a:lnTo>
                  <a:lnTo>
                    <a:pt x="94" y="32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57" y="12"/>
                  </a:lnTo>
                  <a:lnTo>
                    <a:pt x="62" y="20"/>
                  </a:lnTo>
                  <a:lnTo>
                    <a:pt x="41" y="20"/>
                  </a:lnTo>
                  <a:lnTo>
                    <a:pt x="29" y="32"/>
                  </a:lnTo>
                  <a:lnTo>
                    <a:pt x="16" y="20"/>
                  </a:lnTo>
                  <a:lnTo>
                    <a:pt x="16" y="37"/>
                  </a:lnTo>
                  <a:lnTo>
                    <a:pt x="8" y="20"/>
                  </a:lnTo>
                  <a:lnTo>
                    <a:pt x="8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3" name="Freeform 31"/>
            <p:cNvSpPr>
              <a:spLocks/>
            </p:cNvSpPr>
            <p:nvPr/>
          </p:nvSpPr>
          <p:spPr bwMode="auto">
            <a:xfrm>
              <a:off x="4715" y="747"/>
              <a:ext cx="258" cy="69"/>
            </a:xfrm>
            <a:custGeom>
              <a:avLst/>
              <a:gdLst>
                <a:gd name="T0" fmla="*/ 0 w 258"/>
                <a:gd name="T1" fmla="*/ 65 h 69"/>
                <a:gd name="T2" fmla="*/ 16 w 258"/>
                <a:gd name="T3" fmla="*/ 61 h 69"/>
                <a:gd name="T4" fmla="*/ 29 w 258"/>
                <a:gd name="T5" fmla="*/ 69 h 69"/>
                <a:gd name="T6" fmla="*/ 45 w 258"/>
                <a:gd name="T7" fmla="*/ 61 h 69"/>
                <a:gd name="T8" fmla="*/ 57 w 258"/>
                <a:gd name="T9" fmla="*/ 53 h 69"/>
                <a:gd name="T10" fmla="*/ 82 w 258"/>
                <a:gd name="T11" fmla="*/ 53 h 69"/>
                <a:gd name="T12" fmla="*/ 94 w 258"/>
                <a:gd name="T13" fmla="*/ 57 h 69"/>
                <a:gd name="T14" fmla="*/ 107 w 258"/>
                <a:gd name="T15" fmla="*/ 57 h 69"/>
                <a:gd name="T16" fmla="*/ 127 w 258"/>
                <a:gd name="T17" fmla="*/ 69 h 69"/>
                <a:gd name="T18" fmla="*/ 144 w 258"/>
                <a:gd name="T19" fmla="*/ 65 h 69"/>
                <a:gd name="T20" fmla="*/ 168 w 258"/>
                <a:gd name="T21" fmla="*/ 69 h 69"/>
                <a:gd name="T22" fmla="*/ 185 w 258"/>
                <a:gd name="T23" fmla="*/ 69 h 69"/>
                <a:gd name="T24" fmla="*/ 201 w 258"/>
                <a:gd name="T25" fmla="*/ 69 h 69"/>
                <a:gd name="T26" fmla="*/ 217 w 258"/>
                <a:gd name="T27" fmla="*/ 69 h 69"/>
                <a:gd name="T28" fmla="*/ 234 w 258"/>
                <a:gd name="T29" fmla="*/ 53 h 69"/>
                <a:gd name="T30" fmla="*/ 254 w 258"/>
                <a:gd name="T31" fmla="*/ 65 h 69"/>
                <a:gd name="T32" fmla="*/ 242 w 258"/>
                <a:gd name="T33" fmla="*/ 53 h 69"/>
                <a:gd name="T34" fmla="*/ 258 w 258"/>
                <a:gd name="T35" fmla="*/ 53 h 69"/>
                <a:gd name="T36" fmla="*/ 238 w 258"/>
                <a:gd name="T37" fmla="*/ 41 h 69"/>
                <a:gd name="T38" fmla="*/ 230 w 258"/>
                <a:gd name="T39" fmla="*/ 20 h 69"/>
                <a:gd name="T40" fmla="*/ 222 w 258"/>
                <a:gd name="T41" fmla="*/ 28 h 69"/>
                <a:gd name="T42" fmla="*/ 222 w 258"/>
                <a:gd name="T43" fmla="*/ 45 h 69"/>
                <a:gd name="T44" fmla="*/ 213 w 258"/>
                <a:gd name="T45" fmla="*/ 41 h 69"/>
                <a:gd name="T46" fmla="*/ 197 w 258"/>
                <a:gd name="T47" fmla="*/ 41 h 69"/>
                <a:gd name="T48" fmla="*/ 197 w 258"/>
                <a:gd name="T49" fmla="*/ 28 h 69"/>
                <a:gd name="T50" fmla="*/ 205 w 258"/>
                <a:gd name="T51" fmla="*/ 24 h 69"/>
                <a:gd name="T52" fmla="*/ 193 w 258"/>
                <a:gd name="T53" fmla="*/ 4 h 69"/>
                <a:gd name="T54" fmla="*/ 185 w 258"/>
                <a:gd name="T55" fmla="*/ 37 h 69"/>
                <a:gd name="T56" fmla="*/ 172 w 258"/>
                <a:gd name="T57" fmla="*/ 28 h 69"/>
                <a:gd name="T58" fmla="*/ 152 w 258"/>
                <a:gd name="T59" fmla="*/ 8 h 69"/>
                <a:gd name="T60" fmla="*/ 135 w 258"/>
                <a:gd name="T61" fmla="*/ 32 h 69"/>
                <a:gd name="T62" fmla="*/ 123 w 258"/>
                <a:gd name="T63" fmla="*/ 24 h 69"/>
                <a:gd name="T64" fmla="*/ 111 w 258"/>
                <a:gd name="T65" fmla="*/ 32 h 69"/>
                <a:gd name="T66" fmla="*/ 94 w 258"/>
                <a:gd name="T67" fmla="*/ 16 h 69"/>
                <a:gd name="T68" fmla="*/ 74 w 258"/>
                <a:gd name="T69" fmla="*/ 0 h 69"/>
                <a:gd name="T70" fmla="*/ 57 w 258"/>
                <a:gd name="T71" fmla="*/ 12 h 69"/>
                <a:gd name="T72" fmla="*/ 41 w 258"/>
                <a:gd name="T73" fmla="*/ 20 h 69"/>
                <a:gd name="T74" fmla="*/ 16 w 258"/>
                <a:gd name="T75" fmla="*/ 20 h 69"/>
                <a:gd name="T76" fmla="*/ 8 w 258"/>
                <a:gd name="T77" fmla="*/ 20 h 69"/>
                <a:gd name="T78" fmla="*/ 0 w 258"/>
                <a:gd name="T79" fmla="*/ 49 h 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8"/>
                <a:gd name="T121" fmla="*/ 0 h 69"/>
                <a:gd name="T122" fmla="*/ 258 w 258"/>
                <a:gd name="T123" fmla="*/ 69 h 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8" h="69">
                  <a:moveTo>
                    <a:pt x="0" y="49"/>
                  </a:moveTo>
                  <a:lnTo>
                    <a:pt x="0" y="65"/>
                  </a:lnTo>
                  <a:lnTo>
                    <a:pt x="8" y="69"/>
                  </a:lnTo>
                  <a:lnTo>
                    <a:pt x="16" y="61"/>
                  </a:lnTo>
                  <a:lnTo>
                    <a:pt x="21" y="69"/>
                  </a:lnTo>
                  <a:lnTo>
                    <a:pt x="29" y="69"/>
                  </a:lnTo>
                  <a:lnTo>
                    <a:pt x="37" y="69"/>
                  </a:lnTo>
                  <a:lnTo>
                    <a:pt x="45" y="61"/>
                  </a:lnTo>
                  <a:lnTo>
                    <a:pt x="53" y="57"/>
                  </a:lnTo>
                  <a:lnTo>
                    <a:pt x="57" y="53"/>
                  </a:lnTo>
                  <a:lnTo>
                    <a:pt x="70" y="53"/>
                  </a:lnTo>
                  <a:lnTo>
                    <a:pt x="82" y="53"/>
                  </a:lnTo>
                  <a:lnTo>
                    <a:pt x="86" y="61"/>
                  </a:lnTo>
                  <a:lnTo>
                    <a:pt x="94" y="57"/>
                  </a:lnTo>
                  <a:lnTo>
                    <a:pt x="98" y="61"/>
                  </a:lnTo>
                  <a:lnTo>
                    <a:pt x="107" y="57"/>
                  </a:lnTo>
                  <a:lnTo>
                    <a:pt x="115" y="65"/>
                  </a:lnTo>
                  <a:lnTo>
                    <a:pt x="127" y="69"/>
                  </a:lnTo>
                  <a:lnTo>
                    <a:pt x="135" y="57"/>
                  </a:lnTo>
                  <a:lnTo>
                    <a:pt x="144" y="65"/>
                  </a:lnTo>
                  <a:lnTo>
                    <a:pt x="160" y="65"/>
                  </a:lnTo>
                  <a:lnTo>
                    <a:pt x="168" y="69"/>
                  </a:lnTo>
                  <a:lnTo>
                    <a:pt x="181" y="69"/>
                  </a:lnTo>
                  <a:lnTo>
                    <a:pt x="185" y="69"/>
                  </a:lnTo>
                  <a:lnTo>
                    <a:pt x="193" y="69"/>
                  </a:lnTo>
                  <a:lnTo>
                    <a:pt x="201" y="69"/>
                  </a:lnTo>
                  <a:lnTo>
                    <a:pt x="213" y="69"/>
                  </a:lnTo>
                  <a:lnTo>
                    <a:pt x="217" y="69"/>
                  </a:lnTo>
                  <a:lnTo>
                    <a:pt x="226" y="65"/>
                  </a:lnTo>
                  <a:lnTo>
                    <a:pt x="234" y="53"/>
                  </a:lnTo>
                  <a:lnTo>
                    <a:pt x="250" y="65"/>
                  </a:lnTo>
                  <a:lnTo>
                    <a:pt x="254" y="65"/>
                  </a:lnTo>
                  <a:lnTo>
                    <a:pt x="250" y="61"/>
                  </a:lnTo>
                  <a:lnTo>
                    <a:pt x="242" y="53"/>
                  </a:lnTo>
                  <a:lnTo>
                    <a:pt x="250" y="49"/>
                  </a:lnTo>
                  <a:lnTo>
                    <a:pt x="258" y="53"/>
                  </a:lnTo>
                  <a:lnTo>
                    <a:pt x="254" y="45"/>
                  </a:lnTo>
                  <a:lnTo>
                    <a:pt x="238" y="41"/>
                  </a:lnTo>
                  <a:lnTo>
                    <a:pt x="230" y="49"/>
                  </a:lnTo>
                  <a:lnTo>
                    <a:pt x="230" y="20"/>
                  </a:lnTo>
                  <a:lnTo>
                    <a:pt x="217" y="12"/>
                  </a:lnTo>
                  <a:lnTo>
                    <a:pt x="222" y="28"/>
                  </a:lnTo>
                  <a:lnTo>
                    <a:pt x="217" y="20"/>
                  </a:lnTo>
                  <a:lnTo>
                    <a:pt x="222" y="45"/>
                  </a:lnTo>
                  <a:lnTo>
                    <a:pt x="213" y="49"/>
                  </a:lnTo>
                  <a:lnTo>
                    <a:pt x="213" y="41"/>
                  </a:lnTo>
                  <a:lnTo>
                    <a:pt x="201" y="37"/>
                  </a:lnTo>
                  <a:lnTo>
                    <a:pt x="197" y="41"/>
                  </a:lnTo>
                  <a:lnTo>
                    <a:pt x="193" y="37"/>
                  </a:lnTo>
                  <a:lnTo>
                    <a:pt x="197" y="28"/>
                  </a:lnTo>
                  <a:lnTo>
                    <a:pt x="205" y="28"/>
                  </a:lnTo>
                  <a:lnTo>
                    <a:pt x="205" y="24"/>
                  </a:lnTo>
                  <a:lnTo>
                    <a:pt x="213" y="20"/>
                  </a:lnTo>
                  <a:lnTo>
                    <a:pt x="193" y="4"/>
                  </a:lnTo>
                  <a:lnTo>
                    <a:pt x="185" y="12"/>
                  </a:lnTo>
                  <a:lnTo>
                    <a:pt x="185" y="37"/>
                  </a:lnTo>
                  <a:lnTo>
                    <a:pt x="176" y="8"/>
                  </a:lnTo>
                  <a:lnTo>
                    <a:pt x="172" y="28"/>
                  </a:lnTo>
                  <a:lnTo>
                    <a:pt x="156" y="24"/>
                  </a:lnTo>
                  <a:lnTo>
                    <a:pt x="152" y="8"/>
                  </a:lnTo>
                  <a:lnTo>
                    <a:pt x="148" y="28"/>
                  </a:lnTo>
                  <a:lnTo>
                    <a:pt x="135" y="32"/>
                  </a:lnTo>
                  <a:lnTo>
                    <a:pt x="131" y="20"/>
                  </a:lnTo>
                  <a:lnTo>
                    <a:pt x="123" y="24"/>
                  </a:lnTo>
                  <a:lnTo>
                    <a:pt x="119" y="4"/>
                  </a:lnTo>
                  <a:lnTo>
                    <a:pt x="111" y="32"/>
                  </a:lnTo>
                  <a:lnTo>
                    <a:pt x="103" y="28"/>
                  </a:lnTo>
                  <a:lnTo>
                    <a:pt x="94" y="16"/>
                  </a:lnTo>
                  <a:lnTo>
                    <a:pt x="94" y="32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57" y="12"/>
                  </a:lnTo>
                  <a:lnTo>
                    <a:pt x="62" y="20"/>
                  </a:lnTo>
                  <a:lnTo>
                    <a:pt x="41" y="20"/>
                  </a:lnTo>
                  <a:lnTo>
                    <a:pt x="29" y="32"/>
                  </a:lnTo>
                  <a:lnTo>
                    <a:pt x="16" y="20"/>
                  </a:lnTo>
                  <a:lnTo>
                    <a:pt x="16" y="37"/>
                  </a:lnTo>
                  <a:lnTo>
                    <a:pt x="8" y="20"/>
                  </a:lnTo>
                  <a:lnTo>
                    <a:pt x="8" y="49"/>
                  </a:lnTo>
                  <a:lnTo>
                    <a:pt x="0" y="49"/>
                  </a:lnTo>
                </a:path>
              </a:pathLst>
            </a:custGeom>
            <a:noFill/>
            <a:ln w="0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4" name="Freeform 32"/>
            <p:cNvSpPr>
              <a:spLocks/>
            </p:cNvSpPr>
            <p:nvPr/>
          </p:nvSpPr>
          <p:spPr bwMode="auto">
            <a:xfrm>
              <a:off x="4912" y="505"/>
              <a:ext cx="82" cy="32"/>
            </a:xfrm>
            <a:custGeom>
              <a:avLst/>
              <a:gdLst>
                <a:gd name="T0" fmla="*/ 82 w 82"/>
                <a:gd name="T1" fmla="*/ 4 h 32"/>
                <a:gd name="T2" fmla="*/ 74 w 82"/>
                <a:gd name="T3" fmla="*/ 0 h 32"/>
                <a:gd name="T4" fmla="*/ 66 w 82"/>
                <a:gd name="T5" fmla="*/ 0 h 32"/>
                <a:gd name="T6" fmla="*/ 61 w 82"/>
                <a:gd name="T7" fmla="*/ 0 h 32"/>
                <a:gd name="T8" fmla="*/ 53 w 82"/>
                <a:gd name="T9" fmla="*/ 0 h 32"/>
                <a:gd name="T10" fmla="*/ 49 w 82"/>
                <a:gd name="T11" fmla="*/ 0 h 32"/>
                <a:gd name="T12" fmla="*/ 41 w 82"/>
                <a:gd name="T13" fmla="*/ 0 h 32"/>
                <a:gd name="T14" fmla="*/ 37 w 82"/>
                <a:gd name="T15" fmla="*/ 4 h 32"/>
                <a:gd name="T16" fmla="*/ 29 w 82"/>
                <a:gd name="T17" fmla="*/ 4 h 32"/>
                <a:gd name="T18" fmla="*/ 25 w 82"/>
                <a:gd name="T19" fmla="*/ 8 h 32"/>
                <a:gd name="T20" fmla="*/ 16 w 82"/>
                <a:gd name="T21" fmla="*/ 12 h 32"/>
                <a:gd name="T22" fmla="*/ 12 w 82"/>
                <a:gd name="T23" fmla="*/ 16 h 32"/>
                <a:gd name="T24" fmla="*/ 8 w 82"/>
                <a:gd name="T25" fmla="*/ 20 h 32"/>
                <a:gd name="T26" fmla="*/ 4 w 82"/>
                <a:gd name="T27" fmla="*/ 24 h 32"/>
                <a:gd name="T28" fmla="*/ 0 w 82"/>
                <a:gd name="T29" fmla="*/ 32 h 32"/>
                <a:gd name="T30" fmla="*/ 0 w 82"/>
                <a:gd name="T31" fmla="*/ 32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32"/>
                <a:gd name="T50" fmla="*/ 82 w 82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32">
                  <a:moveTo>
                    <a:pt x="82" y="4"/>
                  </a:moveTo>
                  <a:lnTo>
                    <a:pt x="74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7" y="4"/>
                  </a:lnTo>
                  <a:lnTo>
                    <a:pt x="29" y="4"/>
                  </a:lnTo>
                  <a:lnTo>
                    <a:pt x="25" y="8"/>
                  </a:lnTo>
                  <a:lnTo>
                    <a:pt x="16" y="12"/>
                  </a:lnTo>
                  <a:lnTo>
                    <a:pt x="12" y="16"/>
                  </a:lnTo>
                  <a:lnTo>
                    <a:pt x="8" y="20"/>
                  </a:lnTo>
                  <a:lnTo>
                    <a:pt x="4" y="24"/>
                  </a:lnTo>
                  <a:lnTo>
                    <a:pt x="0" y="32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5" name="Freeform 33"/>
            <p:cNvSpPr>
              <a:spLocks/>
            </p:cNvSpPr>
            <p:nvPr/>
          </p:nvSpPr>
          <p:spPr bwMode="auto">
            <a:xfrm>
              <a:off x="4920" y="570"/>
              <a:ext cx="86" cy="33"/>
            </a:xfrm>
            <a:custGeom>
              <a:avLst/>
              <a:gdLst>
                <a:gd name="T0" fmla="*/ 0 w 86"/>
                <a:gd name="T1" fmla="*/ 0 h 33"/>
                <a:gd name="T2" fmla="*/ 8 w 86"/>
                <a:gd name="T3" fmla="*/ 4 h 33"/>
                <a:gd name="T4" fmla="*/ 12 w 86"/>
                <a:gd name="T5" fmla="*/ 13 h 33"/>
                <a:gd name="T6" fmla="*/ 21 w 86"/>
                <a:gd name="T7" fmla="*/ 17 h 33"/>
                <a:gd name="T8" fmla="*/ 29 w 86"/>
                <a:gd name="T9" fmla="*/ 21 h 33"/>
                <a:gd name="T10" fmla="*/ 33 w 86"/>
                <a:gd name="T11" fmla="*/ 25 h 33"/>
                <a:gd name="T12" fmla="*/ 41 w 86"/>
                <a:gd name="T13" fmla="*/ 29 h 33"/>
                <a:gd name="T14" fmla="*/ 49 w 86"/>
                <a:gd name="T15" fmla="*/ 33 h 33"/>
                <a:gd name="T16" fmla="*/ 58 w 86"/>
                <a:gd name="T17" fmla="*/ 33 h 33"/>
                <a:gd name="T18" fmla="*/ 66 w 86"/>
                <a:gd name="T19" fmla="*/ 33 h 33"/>
                <a:gd name="T20" fmla="*/ 74 w 86"/>
                <a:gd name="T21" fmla="*/ 33 h 33"/>
                <a:gd name="T22" fmla="*/ 82 w 86"/>
                <a:gd name="T23" fmla="*/ 33 h 33"/>
                <a:gd name="T24" fmla="*/ 86 w 86"/>
                <a:gd name="T25" fmla="*/ 33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33"/>
                <a:gd name="T41" fmla="*/ 86 w 86"/>
                <a:gd name="T42" fmla="*/ 33 h 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33">
                  <a:moveTo>
                    <a:pt x="0" y="0"/>
                  </a:moveTo>
                  <a:lnTo>
                    <a:pt x="8" y="4"/>
                  </a:lnTo>
                  <a:lnTo>
                    <a:pt x="12" y="13"/>
                  </a:lnTo>
                  <a:lnTo>
                    <a:pt x="21" y="17"/>
                  </a:lnTo>
                  <a:lnTo>
                    <a:pt x="29" y="21"/>
                  </a:lnTo>
                  <a:lnTo>
                    <a:pt x="33" y="25"/>
                  </a:lnTo>
                  <a:lnTo>
                    <a:pt x="41" y="29"/>
                  </a:lnTo>
                  <a:lnTo>
                    <a:pt x="49" y="33"/>
                  </a:lnTo>
                  <a:lnTo>
                    <a:pt x="58" y="33"/>
                  </a:lnTo>
                  <a:lnTo>
                    <a:pt x="66" y="33"/>
                  </a:lnTo>
                  <a:lnTo>
                    <a:pt x="74" y="33"/>
                  </a:lnTo>
                  <a:lnTo>
                    <a:pt x="82" y="33"/>
                  </a:lnTo>
                  <a:lnTo>
                    <a:pt x="86" y="33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6" name="Freeform 34"/>
            <p:cNvSpPr>
              <a:spLocks/>
            </p:cNvSpPr>
            <p:nvPr/>
          </p:nvSpPr>
          <p:spPr bwMode="auto">
            <a:xfrm>
              <a:off x="4965" y="554"/>
              <a:ext cx="49" cy="20"/>
            </a:xfrm>
            <a:custGeom>
              <a:avLst/>
              <a:gdLst>
                <a:gd name="T0" fmla="*/ 0 w 49"/>
                <a:gd name="T1" fmla="*/ 20 h 20"/>
                <a:gd name="T2" fmla="*/ 8 w 49"/>
                <a:gd name="T3" fmla="*/ 20 h 20"/>
                <a:gd name="T4" fmla="*/ 13 w 49"/>
                <a:gd name="T5" fmla="*/ 20 h 20"/>
                <a:gd name="T6" fmla="*/ 21 w 49"/>
                <a:gd name="T7" fmla="*/ 16 h 20"/>
                <a:gd name="T8" fmla="*/ 25 w 49"/>
                <a:gd name="T9" fmla="*/ 16 h 20"/>
                <a:gd name="T10" fmla="*/ 33 w 49"/>
                <a:gd name="T11" fmla="*/ 12 h 20"/>
                <a:gd name="T12" fmla="*/ 37 w 49"/>
                <a:gd name="T13" fmla="*/ 12 h 20"/>
                <a:gd name="T14" fmla="*/ 45 w 49"/>
                <a:gd name="T15" fmla="*/ 8 h 20"/>
                <a:gd name="T16" fmla="*/ 49 w 49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20"/>
                <a:gd name="T29" fmla="*/ 49 w 49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20">
                  <a:moveTo>
                    <a:pt x="0" y="20"/>
                  </a:moveTo>
                  <a:lnTo>
                    <a:pt x="8" y="20"/>
                  </a:lnTo>
                  <a:lnTo>
                    <a:pt x="13" y="20"/>
                  </a:lnTo>
                  <a:lnTo>
                    <a:pt x="21" y="16"/>
                  </a:lnTo>
                  <a:lnTo>
                    <a:pt x="25" y="16"/>
                  </a:lnTo>
                  <a:lnTo>
                    <a:pt x="33" y="12"/>
                  </a:lnTo>
                  <a:lnTo>
                    <a:pt x="37" y="12"/>
                  </a:lnTo>
                  <a:lnTo>
                    <a:pt x="45" y="8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7" name="Freeform 35"/>
            <p:cNvSpPr>
              <a:spLocks/>
            </p:cNvSpPr>
            <p:nvPr/>
          </p:nvSpPr>
          <p:spPr bwMode="auto">
            <a:xfrm>
              <a:off x="4912" y="529"/>
              <a:ext cx="90" cy="33"/>
            </a:xfrm>
            <a:custGeom>
              <a:avLst/>
              <a:gdLst>
                <a:gd name="T0" fmla="*/ 90 w 90"/>
                <a:gd name="T1" fmla="*/ 0 h 33"/>
                <a:gd name="T2" fmla="*/ 20 w 90"/>
                <a:gd name="T3" fmla="*/ 0 h 33"/>
                <a:gd name="T4" fmla="*/ 4 w 90"/>
                <a:gd name="T5" fmla="*/ 17 h 33"/>
                <a:gd name="T6" fmla="*/ 4 w 90"/>
                <a:gd name="T7" fmla="*/ 17 h 33"/>
                <a:gd name="T8" fmla="*/ 0 w 90"/>
                <a:gd name="T9" fmla="*/ 17 h 33"/>
                <a:gd name="T10" fmla="*/ 0 w 90"/>
                <a:gd name="T11" fmla="*/ 17 h 33"/>
                <a:gd name="T12" fmla="*/ 0 w 90"/>
                <a:gd name="T13" fmla="*/ 17 h 33"/>
                <a:gd name="T14" fmla="*/ 0 w 90"/>
                <a:gd name="T15" fmla="*/ 21 h 33"/>
                <a:gd name="T16" fmla="*/ 0 w 90"/>
                <a:gd name="T17" fmla="*/ 21 h 33"/>
                <a:gd name="T18" fmla="*/ 4 w 90"/>
                <a:gd name="T19" fmla="*/ 21 h 33"/>
                <a:gd name="T20" fmla="*/ 4 w 90"/>
                <a:gd name="T21" fmla="*/ 21 h 33"/>
                <a:gd name="T22" fmla="*/ 8 w 90"/>
                <a:gd name="T23" fmla="*/ 21 h 33"/>
                <a:gd name="T24" fmla="*/ 8 w 90"/>
                <a:gd name="T25" fmla="*/ 21 h 33"/>
                <a:gd name="T26" fmla="*/ 12 w 90"/>
                <a:gd name="T27" fmla="*/ 25 h 33"/>
                <a:gd name="T28" fmla="*/ 20 w 90"/>
                <a:gd name="T29" fmla="*/ 29 h 33"/>
                <a:gd name="T30" fmla="*/ 25 w 90"/>
                <a:gd name="T31" fmla="*/ 33 h 33"/>
                <a:gd name="T32" fmla="*/ 37 w 90"/>
                <a:gd name="T33" fmla="*/ 33 h 33"/>
                <a:gd name="T34" fmla="*/ 41 w 90"/>
                <a:gd name="T35" fmla="*/ 33 h 33"/>
                <a:gd name="T36" fmla="*/ 49 w 90"/>
                <a:gd name="T37" fmla="*/ 33 h 33"/>
                <a:gd name="T38" fmla="*/ 57 w 90"/>
                <a:gd name="T39" fmla="*/ 33 h 33"/>
                <a:gd name="T40" fmla="*/ 61 w 90"/>
                <a:gd name="T41" fmla="*/ 33 h 33"/>
                <a:gd name="T42" fmla="*/ 70 w 90"/>
                <a:gd name="T43" fmla="*/ 33 h 33"/>
                <a:gd name="T44" fmla="*/ 74 w 90"/>
                <a:gd name="T45" fmla="*/ 29 h 33"/>
                <a:gd name="T46" fmla="*/ 82 w 90"/>
                <a:gd name="T47" fmla="*/ 25 h 33"/>
                <a:gd name="T48" fmla="*/ 86 w 90"/>
                <a:gd name="T49" fmla="*/ 21 h 33"/>
                <a:gd name="T50" fmla="*/ 90 w 90"/>
                <a:gd name="T51" fmla="*/ 0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0"/>
                <a:gd name="T79" fmla="*/ 0 h 33"/>
                <a:gd name="T80" fmla="*/ 90 w 90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0" h="33">
                  <a:moveTo>
                    <a:pt x="90" y="0"/>
                  </a:moveTo>
                  <a:lnTo>
                    <a:pt x="20" y="0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4" y="21"/>
                  </a:lnTo>
                  <a:lnTo>
                    <a:pt x="8" y="21"/>
                  </a:lnTo>
                  <a:lnTo>
                    <a:pt x="12" y="25"/>
                  </a:lnTo>
                  <a:lnTo>
                    <a:pt x="20" y="29"/>
                  </a:lnTo>
                  <a:lnTo>
                    <a:pt x="25" y="33"/>
                  </a:lnTo>
                  <a:lnTo>
                    <a:pt x="37" y="33"/>
                  </a:lnTo>
                  <a:lnTo>
                    <a:pt x="41" y="33"/>
                  </a:lnTo>
                  <a:lnTo>
                    <a:pt x="49" y="33"/>
                  </a:lnTo>
                  <a:lnTo>
                    <a:pt x="57" y="33"/>
                  </a:lnTo>
                  <a:lnTo>
                    <a:pt x="61" y="33"/>
                  </a:lnTo>
                  <a:lnTo>
                    <a:pt x="70" y="33"/>
                  </a:lnTo>
                  <a:lnTo>
                    <a:pt x="74" y="29"/>
                  </a:lnTo>
                  <a:lnTo>
                    <a:pt x="82" y="25"/>
                  </a:lnTo>
                  <a:lnTo>
                    <a:pt x="86" y="2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8" name="Freeform 36"/>
            <p:cNvSpPr>
              <a:spLocks/>
            </p:cNvSpPr>
            <p:nvPr/>
          </p:nvSpPr>
          <p:spPr bwMode="auto">
            <a:xfrm>
              <a:off x="4912" y="529"/>
              <a:ext cx="90" cy="33"/>
            </a:xfrm>
            <a:custGeom>
              <a:avLst/>
              <a:gdLst>
                <a:gd name="T0" fmla="*/ 90 w 90"/>
                <a:gd name="T1" fmla="*/ 0 h 33"/>
                <a:gd name="T2" fmla="*/ 20 w 90"/>
                <a:gd name="T3" fmla="*/ 0 h 33"/>
                <a:gd name="T4" fmla="*/ 4 w 90"/>
                <a:gd name="T5" fmla="*/ 17 h 33"/>
                <a:gd name="T6" fmla="*/ 4 w 90"/>
                <a:gd name="T7" fmla="*/ 17 h 33"/>
                <a:gd name="T8" fmla="*/ 0 w 90"/>
                <a:gd name="T9" fmla="*/ 17 h 33"/>
                <a:gd name="T10" fmla="*/ 0 w 90"/>
                <a:gd name="T11" fmla="*/ 17 h 33"/>
                <a:gd name="T12" fmla="*/ 0 w 90"/>
                <a:gd name="T13" fmla="*/ 17 h 33"/>
                <a:gd name="T14" fmla="*/ 0 w 90"/>
                <a:gd name="T15" fmla="*/ 21 h 33"/>
                <a:gd name="T16" fmla="*/ 0 w 90"/>
                <a:gd name="T17" fmla="*/ 21 h 33"/>
                <a:gd name="T18" fmla="*/ 4 w 90"/>
                <a:gd name="T19" fmla="*/ 21 h 33"/>
                <a:gd name="T20" fmla="*/ 4 w 90"/>
                <a:gd name="T21" fmla="*/ 21 h 33"/>
                <a:gd name="T22" fmla="*/ 8 w 90"/>
                <a:gd name="T23" fmla="*/ 21 h 33"/>
                <a:gd name="T24" fmla="*/ 8 w 90"/>
                <a:gd name="T25" fmla="*/ 21 h 33"/>
                <a:gd name="T26" fmla="*/ 12 w 90"/>
                <a:gd name="T27" fmla="*/ 25 h 33"/>
                <a:gd name="T28" fmla="*/ 20 w 90"/>
                <a:gd name="T29" fmla="*/ 29 h 33"/>
                <a:gd name="T30" fmla="*/ 25 w 90"/>
                <a:gd name="T31" fmla="*/ 33 h 33"/>
                <a:gd name="T32" fmla="*/ 37 w 90"/>
                <a:gd name="T33" fmla="*/ 33 h 33"/>
                <a:gd name="T34" fmla="*/ 41 w 90"/>
                <a:gd name="T35" fmla="*/ 33 h 33"/>
                <a:gd name="T36" fmla="*/ 49 w 90"/>
                <a:gd name="T37" fmla="*/ 33 h 33"/>
                <a:gd name="T38" fmla="*/ 57 w 90"/>
                <a:gd name="T39" fmla="*/ 33 h 33"/>
                <a:gd name="T40" fmla="*/ 61 w 90"/>
                <a:gd name="T41" fmla="*/ 33 h 33"/>
                <a:gd name="T42" fmla="*/ 70 w 90"/>
                <a:gd name="T43" fmla="*/ 33 h 33"/>
                <a:gd name="T44" fmla="*/ 74 w 90"/>
                <a:gd name="T45" fmla="*/ 29 h 33"/>
                <a:gd name="T46" fmla="*/ 82 w 90"/>
                <a:gd name="T47" fmla="*/ 25 h 33"/>
                <a:gd name="T48" fmla="*/ 86 w 90"/>
                <a:gd name="T49" fmla="*/ 21 h 33"/>
                <a:gd name="T50" fmla="*/ 90 w 90"/>
                <a:gd name="T51" fmla="*/ 0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0"/>
                <a:gd name="T79" fmla="*/ 0 h 33"/>
                <a:gd name="T80" fmla="*/ 90 w 90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0" h="33">
                  <a:moveTo>
                    <a:pt x="90" y="0"/>
                  </a:moveTo>
                  <a:lnTo>
                    <a:pt x="20" y="0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4" y="21"/>
                  </a:lnTo>
                  <a:lnTo>
                    <a:pt x="8" y="21"/>
                  </a:lnTo>
                  <a:lnTo>
                    <a:pt x="12" y="25"/>
                  </a:lnTo>
                  <a:lnTo>
                    <a:pt x="20" y="29"/>
                  </a:lnTo>
                  <a:lnTo>
                    <a:pt x="25" y="33"/>
                  </a:lnTo>
                  <a:lnTo>
                    <a:pt x="37" y="33"/>
                  </a:lnTo>
                  <a:lnTo>
                    <a:pt x="41" y="33"/>
                  </a:lnTo>
                  <a:lnTo>
                    <a:pt x="49" y="33"/>
                  </a:lnTo>
                  <a:lnTo>
                    <a:pt x="57" y="33"/>
                  </a:lnTo>
                  <a:lnTo>
                    <a:pt x="61" y="33"/>
                  </a:lnTo>
                  <a:lnTo>
                    <a:pt x="70" y="33"/>
                  </a:lnTo>
                  <a:lnTo>
                    <a:pt x="74" y="29"/>
                  </a:lnTo>
                  <a:lnTo>
                    <a:pt x="82" y="25"/>
                  </a:lnTo>
                  <a:lnTo>
                    <a:pt x="86" y="21"/>
                  </a:lnTo>
                  <a:lnTo>
                    <a:pt x="9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49" name="Freeform 37"/>
            <p:cNvSpPr>
              <a:spLocks/>
            </p:cNvSpPr>
            <p:nvPr/>
          </p:nvSpPr>
          <p:spPr bwMode="auto">
            <a:xfrm>
              <a:off x="4916" y="517"/>
              <a:ext cx="103" cy="37"/>
            </a:xfrm>
            <a:custGeom>
              <a:avLst/>
              <a:gdLst>
                <a:gd name="T0" fmla="*/ 25 w 103"/>
                <a:gd name="T1" fmla="*/ 16 h 37"/>
                <a:gd name="T2" fmla="*/ 21 w 103"/>
                <a:gd name="T3" fmla="*/ 16 h 37"/>
                <a:gd name="T4" fmla="*/ 12 w 103"/>
                <a:gd name="T5" fmla="*/ 20 h 37"/>
                <a:gd name="T6" fmla="*/ 8 w 103"/>
                <a:gd name="T7" fmla="*/ 20 h 37"/>
                <a:gd name="T8" fmla="*/ 4 w 103"/>
                <a:gd name="T9" fmla="*/ 25 h 37"/>
                <a:gd name="T10" fmla="*/ 0 w 103"/>
                <a:gd name="T11" fmla="*/ 25 h 37"/>
                <a:gd name="T12" fmla="*/ 0 w 103"/>
                <a:gd name="T13" fmla="*/ 25 h 37"/>
                <a:gd name="T14" fmla="*/ 4 w 103"/>
                <a:gd name="T15" fmla="*/ 25 h 37"/>
                <a:gd name="T16" fmla="*/ 8 w 103"/>
                <a:gd name="T17" fmla="*/ 20 h 37"/>
                <a:gd name="T18" fmla="*/ 12 w 103"/>
                <a:gd name="T19" fmla="*/ 16 h 37"/>
                <a:gd name="T20" fmla="*/ 21 w 103"/>
                <a:gd name="T21" fmla="*/ 12 h 37"/>
                <a:gd name="T22" fmla="*/ 25 w 103"/>
                <a:gd name="T23" fmla="*/ 8 h 37"/>
                <a:gd name="T24" fmla="*/ 33 w 103"/>
                <a:gd name="T25" fmla="*/ 4 h 37"/>
                <a:gd name="T26" fmla="*/ 37 w 103"/>
                <a:gd name="T27" fmla="*/ 4 h 37"/>
                <a:gd name="T28" fmla="*/ 45 w 103"/>
                <a:gd name="T29" fmla="*/ 4 h 37"/>
                <a:gd name="T30" fmla="*/ 49 w 103"/>
                <a:gd name="T31" fmla="*/ 0 h 37"/>
                <a:gd name="T32" fmla="*/ 57 w 103"/>
                <a:gd name="T33" fmla="*/ 4 h 37"/>
                <a:gd name="T34" fmla="*/ 62 w 103"/>
                <a:gd name="T35" fmla="*/ 4 h 37"/>
                <a:gd name="T36" fmla="*/ 70 w 103"/>
                <a:gd name="T37" fmla="*/ 4 h 37"/>
                <a:gd name="T38" fmla="*/ 78 w 103"/>
                <a:gd name="T39" fmla="*/ 8 h 37"/>
                <a:gd name="T40" fmla="*/ 82 w 103"/>
                <a:gd name="T41" fmla="*/ 12 h 37"/>
                <a:gd name="T42" fmla="*/ 90 w 103"/>
                <a:gd name="T43" fmla="*/ 12 h 37"/>
                <a:gd name="T44" fmla="*/ 94 w 103"/>
                <a:gd name="T45" fmla="*/ 16 h 37"/>
                <a:gd name="T46" fmla="*/ 98 w 103"/>
                <a:gd name="T47" fmla="*/ 20 h 37"/>
                <a:gd name="T48" fmla="*/ 103 w 103"/>
                <a:gd name="T49" fmla="*/ 25 h 37"/>
                <a:gd name="T50" fmla="*/ 103 w 103"/>
                <a:gd name="T51" fmla="*/ 25 h 37"/>
                <a:gd name="T52" fmla="*/ 98 w 103"/>
                <a:gd name="T53" fmla="*/ 37 h 37"/>
                <a:gd name="T54" fmla="*/ 94 w 103"/>
                <a:gd name="T55" fmla="*/ 33 h 37"/>
                <a:gd name="T56" fmla="*/ 82 w 103"/>
                <a:gd name="T57" fmla="*/ 33 h 37"/>
                <a:gd name="T58" fmla="*/ 82 w 103"/>
                <a:gd name="T59" fmla="*/ 29 h 37"/>
                <a:gd name="T60" fmla="*/ 82 w 103"/>
                <a:gd name="T61" fmla="*/ 25 h 37"/>
                <a:gd name="T62" fmla="*/ 82 w 103"/>
                <a:gd name="T63" fmla="*/ 25 h 37"/>
                <a:gd name="T64" fmla="*/ 78 w 103"/>
                <a:gd name="T65" fmla="*/ 20 h 37"/>
                <a:gd name="T66" fmla="*/ 74 w 103"/>
                <a:gd name="T67" fmla="*/ 16 h 37"/>
                <a:gd name="T68" fmla="*/ 74 w 103"/>
                <a:gd name="T69" fmla="*/ 16 h 37"/>
                <a:gd name="T70" fmla="*/ 70 w 103"/>
                <a:gd name="T71" fmla="*/ 16 h 37"/>
                <a:gd name="T72" fmla="*/ 70 w 103"/>
                <a:gd name="T73" fmla="*/ 16 h 37"/>
                <a:gd name="T74" fmla="*/ 70 w 103"/>
                <a:gd name="T75" fmla="*/ 16 h 37"/>
                <a:gd name="T76" fmla="*/ 70 w 103"/>
                <a:gd name="T77" fmla="*/ 20 h 37"/>
                <a:gd name="T78" fmla="*/ 70 w 103"/>
                <a:gd name="T79" fmla="*/ 25 h 37"/>
                <a:gd name="T80" fmla="*/ 66 w 103"/>
                <a:gd name="T81" fmla="*/ 29 h 37"/>
                <a:gd name="T82" fmla="*/ 66 w 103"/>
                <a:gd name="T83" fmla="*/ 33 h 37"/>
                <a:gd name="T84" fmla="*/ 62 w 103"/>
                <a:gd name="T85" fmla="*/ 33 h 37"/>
                <a:gd name="T86" fmla="*/ 57 w 103"/>
                <a:gd name="T87" fmla="*/ 37 h 37"/>
                <a:gd name="T88" fmla="*/ 57 w 103"/>
                <a:gd name="T89" fmla="*/ 37 h 37"/>
                <a:gd name="T90" fmla="*/ 53 w 103"/>
                <a:gd name="T91" fmla="*/ 37 h 37"/>
                <a:gd name="T92" fmla="*/ 49 w 103"/>
                <a:gd name="T93" fmla="*/ 37 h 37"/>
                <a:gd name="T94" fmla="*/ 45 w 103"/>
                <a:gd name="T95" fmla="*/ 37 h 37"/>
                <a:gd name="T96" fmla="*/ 45 w 103"/>
                <a:gd name="T97" fmla="*/ 37 h 37"/>
                <a:gd name="T98" fmla="*/ 41 w 103"/>
                <a:gd name="T99" fmla="*/ 37 h 37"/>
                <a:gd name="T100" fmla="*/ 37 w 103"/>
                <a:gd name="T101" fmla="*/ 37 h 37"/>
                <a:gd name="T102" fmla="*/ 33 w 103"/>
                <a:gd name="T103" fmla="*/ 37 h 37"/>
                <a:gd name="T104" fmla="*/ 33 w 103"/>
                <a:gd name="T105" fmla="*/ 33 h 37"/>
                <a:gd name="T106" fmla="*/ 29 w 103"/>
                <a:gd name="T107" fmla="*/ 33 h 37"/>
                <a:gd name="T108" fmla="*/ 25 w 103"/>
                <a:gd name="T109" fmla="*/ 29 h 37"/>
                <a:gd name="T110" fmla="*/ 25 w 103"/>
                <a:gd name="T111" fmla="*/ 25 h 37"/>
                <a:gd name="T112" fmla="*/ 25 w 103"/>
                <a:gd name="T113" fmla="*/ 20 h 37"/>
                <a:gd name="T114" fmla="*/ 25 w 103"/>
                <a:gd name="T115" fmla="*/ 16 h 37"/>
                <a:gd name="T116" fmla="*/ 25 w 103"/>
                <a:gd name="T117" fmla="*/ 16 h 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3"/>
                <a:gd name="T178" fmla="*/ 0 h 37"/>
                <a:gd name="T179" fmla="*/ 103 w 103"/>
                <a:gd name="T180" fmla="*/ 37 h 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3" h="37">
                  <a:moveTo>
                    <a:pt x="25" y="16"/>
                  </a:moveTo>
                  <a:lnTo>
                    <a:pt x="21" y="16"/>
                  </a:lnTo>
                  <a:lnTo>
                    <a:pt x="12" y="20"/>
                  </a:lnTo>
                  <a:lnTo>
                    <a:pt x="8" y="20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4" y="25"/>
                  </a:lnTo>
                  <a:lnTo>
                    <a:pt x="8" y="20"/>
                  </a:lnTo>
                  <a:lnTo>
                    <a:pt x="12" y="16"/>
                  </a:lnTo>
                  <a:lnTo>
                    <a:pt x="21" y="12"/>
                  </a:lnTo>
                  <a:lnTo>
                    <a:pt x="25" y="8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5" y="4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2" y="4"/>
                  </a:lnTo>
                  <a:lnTo>
                    <a:pt x="70" y="4"/>
                  </a:lnTo>
                  <a:lnTo>
                    <a:pt x="78" y="8"/>
                  </a:lnTo>
                  <a:lnTo>
                    <a:pt x="82" y="12"/>
                  </a:lnTo>
                  <a:lnTo>
                    <a:pt x="90" y="12"/>
                  </a:lnTo>
                  <a:lnTo>
                    <a:pt x="94" y="16"/>
                  </a:lnTo>
                  <a:lnTo>
                    <a:pt x="98" y="20"/>
                  </a:lnTo>
                  <a:lnTo>
                    <a:pt x="103" y="25"/>
                  </a:lnTo>
                  <a:lnTo>
                    <a:pt x="98" y="37"/>
                  </a:lnTo>
                  <a:lnTo>
                    <a:pt x="94" y="33"/>
                  </a:lnTo>
                  <a:lnTo>
                    <a:pt x="82" y="33"/>
                  </a:lnTo>
                  <a:lnTo>
                    <a:pt x="82" y="29"/>
                  </a:lnTo>
                  <a:lnTo>
                    <a:pt x="82" y="25"/>
                  </a:lnTo>
                  <a:lnTo>
                    <a:pt x="78" y="20"/>
                  </a:lnTo>
                  <a:lnTo>
                    <a:pt x="74" y="16"/>
                  </a:lnTo>
                  <a:lnTo>
                    <a:pt x="70" y="16"/>
                  </a:lnTo>
                  <a:lnTo>
                    <a:pt x="70" y="20"/>
                  </a:lnTo>
                  <a:lnTo>
                    <a:pt x="70" y="25"/>
                  </a:lnTo>
                  <a:lnTo>
                    <a:pt x="66" y="29"/>
                  </a:lnTo>
                  <a:lnTo>
                    <a:pt x="66" y="33"/>
                  </a:lnTo>
                  <a:lnTo>
                    <a:pt x="62" y="33"/>
                  </a:lnTo>
                  <a:lnTo>
                    <a:pt x="57" y="37"/>
                  </a:lnTo>
                  <a:lnTo>
                    <a:pt x="53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29" y="33"/>
                  </a:lnTo>
                  <a:lnTo>
                    <a:pt x="25" y="29"/>
                  </a:lnTo>
                  <a:lnTo>
                    <a:pt x="25" y="25"/>
                  </a:lnTo>
                  <a:lnTo>
                    <a:pt x="25" y="20"/>
                  </a:lnTo>
                  <a:lnTo>
                    <a:pt x="2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0" name="Freeform 38"/>
            <p:cNvSpPr>
              <a:spLocks/>
            </p:cNvSpPr>
            <p:nvPr/>
          </p:nvSpPr>
          <p:spPr bwMode="auto">
            <a:xfrm>
              <a:off x="4916" y="517"/>
              <a:ext cx="103" cy="37"/>
            </a:xfrm>
            <a:custGeom>
              <a:avLst/>
              <a:gdLst>
                <a:gd name="T0" fmla="*/ 25 w 103"/>
                <a:gd name="T1" fmla="*/ 16 h 37"/>
                <a:gd name="T2" fmla="*/ 21 w 103"/>
                <a:gd name="T3" fmla="*/ 16 h 37"/>
                <a:gd name="T4" fmla="*/ 12 w 103"/>
                <a:gd name="T5" fmla="*/ 20 h 37"/>
                <a:gd name="T6" fmla="*/ 8 w 103"/>
                <a:gd name="T7" fmla="*/ 20 h 37"/>
                <a:gd name="T8" fmla="*/ 4 w 103"/>
                <a:gd name="T9" fmla="*/ 25 h 37"/>
                <a:gd name="T10" fmla="*/ 0 w 103"/>
                <a:gd name="T11" fmla="*/ 25 h 37"/>
                <a:gd name="T12" fmla="*/ 0 w 103"/>
                <a:gd name="T13" fmla="*/ 25 h 37"/>
                <a:gd name="T14" fmla="*/ 4 w 103"/>
                <a:gd name="T15" fmla="*/ 25 h 37"/>
                <a:gd name="T16" fmla="*/ 8 w 103"/>
                <a:gd name="T17" fmla="*/ 20 h 37"/>
                <a:gd name="T18" fmla="*/ 12 w 103"/>
                <a:gd name="T19" fmla="*/ 16 h 37"/>
                <a:gd name="T20" fmla="*/ 21 w 103"/>
                <a:gd name="T21" fmla="*/ 12 h 37"/>
                <a:gd name="T22" fmla="*/ 25 w 103"/>
                <a:gd name="T23" fmla="*/ 8 h 37"/>
                <a:gd name="T24" fmla="*/ 33 w 103"/>
                <a:gd name="T25" fmla="*/ 4 h 37"/>
                <a:gd name="T26" fmla="*/ 37 w 103"/>
                <a:gd name="T27" fmla="*/ 4 h 37"/>
                <a:gd name="T28" fmla="*/ 45 w 103"/>
                <a:gd name="T29" fmla="*/ 4 h 37"/>
                <a:gd name="T30" fmla="*/ 49 w 103"/>
                <a:gd name="T31" fmla="*/ 0 h 37"/>
                <a:gd name="T32" fmla="*/ 57 w 103"/>
                <a:gd name="T33" fmla="*/ 4 h 37"/>
                <a:gd name="T34" fmla="*/ 62 w 103"/>
                <a:gd name="T35" fmla="*/ 4 h 37"/>
                <a:gd name="T36" fmla="*/ 70 w 103"/>
                <a:gd name="T37" fmla="*/ 4 h 37"/>
                <a:gd name="T38" fmla="*/ 78 w 103"/>
                <a:gd name="T39" fmla="*/ 8 h 37"/>
                <a:gd name="T40" fmla="*/ 82 w 103"/>
                <a:gd name="T41" fmla="*/ 12 h 37"/>
                <a:gd name="T42" fmla="*/ 90 w 103"/>
                <a:gd name="T43" fmla="*/ 12 h 37"/>
                <a:gd name="T44" fmla="*/ 94 w 103"/>
                <a:gd name="T45" fmla="*/ 16 h 37"/>
                <a:gd name="T46" fmla="*/ 98 w 103"/>
                <a:gd name="T47" fmla="*/ 20 h 37"/>
                <a:gd name="T48" fmla="*/ 103 w 103"/>
                <a:gd name="T49" fmla="*/ 25 h 37"/>
                <a:gd name="T50" fmla="*/ 103 w 103"/>
                <a:gd name="T51" fmla="*/ 25 h 37"/>
                <a:gd name="T52" fmla="*/ 98 w 103"/>
                <a:gd name="T53" fmla="*/ 37 h 37"/>
                <a:gd name="T54" fmla="*/ 94 w 103"/>
                <a:gd name="T55" fmla="*/ 33 h 37"/>
                <a:gd name="T56" fmla="*/ 82 w 103"/>
                <a:gd name="T57" fmla="*/ 33 h 37"/>
                <a:gd name="T58" fmla="*/ 82 w 103"/>
                <a:gd name="T59" fmla="*/ 29 h 37"/>
                <a:gd name="T60" fmla="*/ 82 w 103"/>
                <a:gd name="T61" fmla="*/ 25 h 37"/>
                <a:gd name="T62" fmla="*/ 82 w 103"/>
                <a:gd name="T63" fmla="*/ 25 h 37"/>
                <a:gd name="T64" fmla="*/ 78 w 103"/>
                <a:gd name="T65" fmla="*/ 20 h 37"/>
                <a:gd name="T66" fmla="*/ 74 w 103"/>
                <a:gd name="T67" fmla="*/ 16 h 37"/>
                <a:gd name="T68" fmla="*/ 74 w 103"/>
                <a:gd name="T69" fmla="*/ 16 h 37"/>
                <a:gd name="T70" fmla="*/ 70 w 103"/>
                <a:gd name="T71" fmla="*/ 16 h 37"/>
                <a:gd name="T72" fmla="*/ 70 w 103"/>
                <a:gd name="T73" fmla="*/ 16 h 37"/>
                <a:gd name="T74" fmla="*/ 70 w 103"/>
                <a:gd name="T75" fmla="*/ 16 h 37"/>
                <a:gd name="T76" fmla="*/ 70 w 103"/>
                <a:gd name="T77" fmla="*/ 20 h 37"/>
                <a:gd name="T78" fmla="*/ 70 w 103"/>
                <a:gd name="T79" fmla="*/ 25 h 37"/>
                <a:gd name="T80" fmla="*/ 66 w 103"/>
                <a:gd name="T81" fmla="*/ 29 h 37"/>
                <a:gd name="T82" fmla="*/ 66 w 103"/>
                <a:gd name="T83" fmla="*/ 33 h 37"/>
                <a:gd name="T84" fmla="*/ 62 w 103"/>
                <a:gd name="T85" fmla="*/ 33 h 37"/>
                <a:gd name="T86" fmla="*/ 57 w 103"/>
                <a:gd name="T87" fmla="*/ 37 h 37"/>
                <a:gd name="T88" fmla="*/ 57 w 103"/>
                <a:gd name="T89" fmla="*/ 37 h 37"/>
                <a:gd name="T90" fmla="*/ 53 w 103"/>
                <a:gd name="T91" fmla="*/ 37 h 37"/>
                <a:gd name="T92" fmla="*/ 49 w 103"/>
                <a:gd name="T93" fmla="*/ 37 h 37"/>
                <a:gd name="T94" fmla="*/ 45 w 103"/>
                <a:gd name="T95" fmla="*/ 37 h 37"/>
                <a:gd name="T96" fmla="*/ 45 w 103"/>
                <a:gd name="T97" fmla="*/ 37 h 37"/>
                <a:gd name="T98" fmla="*/ 41 w 103"/>
                <a:gd name="T99" fmla="*/ 37 h 37"/>
                <a:gd name="T100" fmla="*/ 37 w 103"/>
                <a:gd name="T101" fmla="*/ 37 h 37"/>
                <a:gd name="T102" fmla="*/ 33 w 103"/>
                <a:gd name="T103" fmla="*/ 37 h 37"/>
                <a:gd name="T104" fmla="*/ 33 w 103"/>
                <a:gd name="T105" fmla="*/ 33 h 37"/>
                <a:gd name="T106" fmla="*/ 29 w 103"/>
                <a:gd name="T107" fmla="*/ 33 h 37"/>
                <a:gd name="T108" fmla="*/ 25 w 103"/>
                <a:gd name="T109" fmla="*/ 29 h 37"/>
                <a:gd name="T110" fmla="*/ 25 w 103"/>
                <a:gd name="T111" fmla="*/ 25 h 37"/>
                <a:gd name="T112" fmla="*/ 25 w 103"/>
                <a:gd name="T113" fmla="*/ 20 h 37"/>
                <a:gd name="T114" fmla="*/ 25 w 103"/>
                <a:gd name="T115" fmla="*/ 16 h 37"/>
                <a:gd name="T116" fmla="*/ 25 w 103"/>
                <a:gd name="T117" fmla="*/ 16 h 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3"/>
                <a:gd name="T178" fmla="*/ 0 h 37"/>
                <a:gd name="T179" fmla="*/ 103 w 103"/>
                <a:gd name="T180" fmla="*/ 37 h 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3" h="37">
                  <a:moveTo>
                    <a:pt x="25" y="16"/>
                  </a:moveTo>
                  <a:lnTo>
                    <a:pt x="21" y="16"/>
                  </a:lnTo>
                  <a:lnTo>
                    <a:pt x="12" y="20"/>
                  </a:lnTo>
                  <a:lnTo>
                    <a:pt x="8" y="20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4" y="25"/>
                  </a:lnTo>
                  <a:lnTo>
                    <a:pt x="8" y="20"/>
                  </a:lnTo>
                  <a:lnTo>
                    <a:pt x="12" y="16"/>
                  </a:lnTo>
                  <a:lnTo>
                    <a:pt x="21" y="12"/>
                  </a:lnTo>
                  <a:lnTo>
                    <a:pt x="25" y="8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5" y="4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2" y="4"/>
                  </a:lnTo>
                  <a:lnTo>
                    <a:pt x="70" y="4"/>
                  </a:lnTo>
                  <a:lnTo>
                    <a:pt x="78" y="8"/>
                  </a:lnTo>
                  <a:lnTo>
                    <a:pt x="82" y="12"/>
                  </a:lnTo>
                  <a:lnTo>
                    <a:pt x="90" y="12"/>
                  </a:lnTo>
                  <a:lnTo>
                    <a:pt x="94" y="16"/>
                  </a:lnTo>
                  <a:lnTo>
                    <a:pt x="98" y="20"/>
                  </a:lnTo>
                  <a:lnTo>
                    <a:pt x="103" y="25"/>
                  </a:lnTo>
                  <a:lnTo>
                    <a:pt x="98" y="37"/>
                  </a:lnTo>
                  <a:lnTo>
                    <a:pt x="94" y="33"/>
                  </a:lnTo>
                  <a:lnTo>
                    <a:pt x="82" y="33"/>
                  </a:lnTo>
                  <a:lnTo>
                    <a:pt x="82" y="29"/>
                  </a:lnTo>
                  <a:lnTo>
                    <a:pt x="82" y="25"/>
                  </a:lnTo>
                  <a:lnTo>
                    <a:pt x="78" y="20"/>
                  </a:lnTo>
                  <a:lnTo>
                    <a:pt x="74" y="16"/>
                  </a:lnTo>
                  <a:lnTo>
                    <a:pt x="70" y="16"/>
                  </a:lnTo>
                  <a:lnTo>
                    <a:pt x="70" y="20"/>
                  </a:lnTo>
                  <a:lnTo>
                    <a:pt x="70" y="25"/>
                  </a:lnTo>
                  <a:lnTo>
                    <a:pt x="66" y="29"/>
                  </a:lnTo>
                  <a:lnTo>
                    <a:pt x="66" y="33"/>
                  </a:lnTo>
                  <a:lnTo>
                    <a:pt x="62" y="33"/>
                  </a:lnTo>
                  <a:lnTo>
                    <a:pt x="57" y="37"/>
                  </a:lnTo>
                  <a:lnTo>
                    <a:pt x="53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29" y="33"/>
                  </a:lnTo>
                  <a:lnTo>
                    <a:pt x="25" y="29"/>
                  </a:lnTo>
                  <a:lnTo>
                    <a:pt x="25" y="25"/>
                  </a:lnTo>
                  <a:lnTo>
                    <a:pt x="25" y="20"/>
                  </a:lnTo>
                  <a:lnTo>
                    <a:pt x="25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1" name="Freeform 39"/>
            <p:cNvSpPr>
              <a:spLocks/>
            </p:cNvSpPr>
            <p:nvPr/>
          </p:nvSpPr>
          <p:spPr bwMode="auto">
            <a:xfrm>
              <a:off x="4953" y="529"/>
              <a:ext cx="12" cy="13"/>
            </a:xfrm>
            <a:custGeom>
              <a:avLst/>
              <a:gdLst>
                <a:gd name="T0" fmla="*/ 12 w 12"/>
                <a:gd name="T1" fmla="*/ 4 h 13"/>
                <a:gd name="T2" fmla="*/ 12 w 12"/>
                <a:gd name="T3" fmla="*/ 4 h 13"/>
                <a:gd name="T4" fmla="*/ 12 w 12"/>
                <a:gd name="T5" fmla="*/ 4 h 13"/>
                <a:gd name="T6" fmla="*/ 12 w 12"/>
                <a:gd name="T7" fmla="*/ 0 h 13"/>
                <a:gd name="T8" fmla="*/ 12 w 12"/>
                <a:gd name="T9" fmla="*/ 0 h 13"/>
                <a:gd name="T10" fmla="*/ 12 w 12"/>
                <a:gd name="T11" fmla="*/ 0 h 13"/>
                <a:gd name="T12" fmla="*/ 8 w 12"/>
                <a:gd name="T13" fmla="*/ 0 h 13"/>
                <a:gd name="T14" fmla="*/ 8 w 12"/>
                <a:gd name="T15" fmla="*/ 0 h 13"/>
                <a:gd name="T16" fmla="*/ 8 w 12"/>
                <a:gd name="T17" fmla="*/ 0 h 13"/>
                <a:gd name="T18" fmla="*/ 4 w 12"/>
                <a:gd name="T19" fmla="*/ 0 h 13"/>
                <a:gd name="T20" fmla="*/ 4 w 12"/>
                <a:gd name="T21" fmla="*/ 0 h 13"/>
                <a:gd name="T22" fmla="*/ 4 w 12"/>
                <a:gd name="T23" fmla="*/ 0 h 13"/>
                <a:gd name="T24" fmla="*/ 4 w 12"/>
                <a:gd name="T25" fmla="*/ 0 h 13"/>
                <a:gd name="T26" fmla="*/ 0 w 12"/>
                <a:gd name="T27" fmla="*/ 0 h 13"/>
                <a:gd name="T28" fmla="*/ 0 w 12"/>
                <a:gd name="T29" fmla="*/ 4 h 13"/>
                <a:gd name="T30" fmla="*/ 0 w 12"/>
                <a:gd name="T31" fmla="*/ 4 h 13"/>
                <a:gd name="T32" fmla="*/ 0 w 12"/>
                <a:gd name="T33" fmla="*/ 4 h 13"/>
                <a:gd name="T34" fmla="*/ 0 w 12"/>
                <a:gd name="T35" fmla="*/ 8 h 13"/>
                <a:gd name="T36" fmla="*/ 0 w 12"/>
                <a:gd name="T37" fmla="*/ 8 h 13"/>
                <a:gd name="T38" fmla="*/ 0 w 12"/>
                <a:gd name="T39" fmla="*/ 8 h 13"/>
                <a:gd name="T40" fmla="*/ 4 w 12"/>
                <a:gd name="T41" fmla="*/ 8 h 13"/>
                <a:gd name="T42" fmla="*/ 4 w 12"/>
                <a:gd name="T43" fmla="*/ 13 h 13"/>
                <a:gd name="T44" fmla="*/ 4 w 12"/>
                <a:gd name="T45" fmla="*/ 13 h 13"/>
                <a:gd name="T46" fmla="*/ 4 w 12"/>
                <a:gd name="T47" fmla="*/ 13 h 13"/>
                <a:gd name="T48" fmla="*/ 8 w 12"/>
                <a:gd name="T49" fmla="*/ 13 h 13"/>
                <a:gd name="T50" fmla="*/ 8 w 12"/>
                <a:gd name="T51" fmla="*/ 13 h 13"/>
                <a:gd name="T52" fmla="*/ 8 w 12"/>
                <a:gd name="T53" fmla="*/ 13 h 13"/>
                <a:gd name="T54" fmla="*/ 12 w 12"/>
                <a:gd name="T55" fmla="*/ 13 h 13"/>
                <a:gd name="T56" fmla="*/ 12 w 12"/>
                <a:gd name="T57" fmla="*/ 8 h 13"/>
                <a:gd name="T58" fmla="*/ 12 w 12"/>
                <a:gd name="T59" fmla="*/ 8 h 13"/>
                <a:gd name="T60" fmla="*/ 12 w 12"/>
                <a:gd name="T61" fmla="*/ 8 h 13"/>
                <a:gd name="T62" fmla="*/ 12 w 12"/>
                <a:gd name="T63" fmla="*/ 8 h 13"/>
                <a:gd name="T64" fmla="*/ 12 w 12"/>
                <a:gd name="T65" fmla="*/ 4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"/>
                <a:gd name="T100" fmla="*/ 0 h 13"/>
                <a:gd name="T101" fmla="*/ 12 w 12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" h="13">
                  <a:moveTo>
                    <a:pt x="12" y="4"/>
                  </a:move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13"/>
                  </a:lnTo>
                  <a:lnTo>
                    <a:pt x="8" y="13"/>
                  </a:lnTo>
                  <a:lnTo>
                    <a:pt x="12" y="13"/>
                  </a:lnTo>
                  <a:lnTo>
                    <a:pt x="12" y="8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2" name="Freeform 40"/>
            <p:cNvSpPr>
              <a:spLocks/>
            </p:cNvSpPr>
            <p:nvPr/>
          </p:nvSpPr>
          <p:spPr bwMode="auto">
            <a:xfrm>
              <a:off x="4953" y="529"/>
              <a:ext cx="12" cy="13"/>
            </a:xfrm>
            <a:custGeom>
              <a:avLst/>
              <a:gdLst>
                <a:gd name="T0" fmla="*/ 12 w 12"/>
                <a:gd name="T1" fmla="*/ 4 h 13"/>
                <a:gd name="T2" fmla="*/ 12 w 12"/>
                <a:gd name="T3" fmla="*/ 4 h 13"/>
                <a:gd name="T4" fmla="*/ 12 w 12"/>
                <a:gd name="T5" fmla="*/ 4 h 13"/>
                <a:gd name="T6" fmla="*/ 12 w 12"/>
                <a:gd name="T7" fmla="*/ 4 h 13"/>
                <a:gd name="T8" fmla="*/ 12 w 12"/>
                <a:gd name="T9" fmla="*/ 0 h 13"/>
                <a:gd name="T10" fmla="*/ 12 w 12"/>
                <a:gd name="T11" fmla="*/ 0 h 13"/>
                <a:gd name="T12" fmla="*/ 12 w 12"/>
                <a:gd name="T13" fmla="*/ 0 h 13"/>
                <a:gd name="T14" fmla="*/ 8 w 12"/>
                <a:gd name="T15" fmla="*/ 0 h 13"/>
                <a:gd name="T16" fmla="*/ 8 w 12"/>
                <a:gd name="T17" fmla="*/ 0 h 13"/>
                <a:gd name="T18" fmla="*/ 8 w 12"/>
                <a:gd name="T19" fmla="*/ 0 h 13"/>
                <a:gd name="T20" fmla="*/ 8 w 12"/>
                <a:gd name="T21" fmla="*/ 0 h 13"/>
                <a:gd name="T22" fmla="*/ 4 w 12"/>
                <a:gd name="T23" fmla="*/ 0 h 13"/>
                <a:gd name="T24" fmla="*/ 4 w 12"/>
                <a:gd name="T25" fmla="*/ 0 h 13"/>
                <a:gd name="T26" fmla="*/ 4 w 12"/>
                <a:gd name="T27" fmla="*/ 0 h 13"/>
                <a:gd name="T28" fmla="*/ 4 w 12"/>
                <a:gd name="T29" fmla="*/ 0 h 13"/>
                <a:gd name="T30" fmla="*/ 0 w 12"/>
                <a:gd name="T31" fmla="*/ 0 h 13"/>
                <a:gd name="T32" fmla="*/ 0 w 12"/>
                <a:gd name="T33" fmla="*/ 4 h 13"/>
                <a:gd name="T34" fmla="*/ 0 w 12"/>
                <a:gd name="T35" fmla="*/ 4 h 13"/>
                <a:gd name="T36" fmla="*/ 0 w 12"/>
                <a:gd name="T37" fmla="*/ 4 h 13"/>
                <a:gd name="T38" fmla="*/ 0 w 12"/>
                <a:gd name="T39" fmla="*/ 4 h 13"/>
                <a:gd name="T40" fmla="*/ 0 w 12"/>
                <a:gd name="T41" fmla="*/ 8 h 13"/>
                <a:gd name="T42" fmla="*/ 0 w 12"/>
                <a:gd name="T43" fmla="*/ 8 h 13"/>
                <a:gd name="T44" fmla="*/ 0 w 12"/>
                <a:gd name="T45" fmla="*/ 8 h 13"/>
                <a:gd name="T46" fmla="*/ 4 w 12"/>
                <a:gd name="T47" fmla="*/ 8 h 13"/>
                <a:gd name="T48" fmla="*/ 4 w 12"/>
                <a:gd name="T49" fmla="*/ 13 h 13"/>
                <a:gd name="T50" fmla="*/ 4 w 12"/>
                <a:gd name="T51" fmla="*/ 13 h 13"/>
                <a:gd name="T52" fmla="*/ 4 w 12"/>
                <a:gd name="T53" fmla="*/ 13 h 13"/>
                <a:gd name="T54" fmla="*/ 8 w 12"/>
                <a:gd name="T55" fmla="*/ 13 h 13"/>
                <a:gd name="T56" fmla="*/ 8 w 12"/>
                <a:gd name="T57" fmla="*/ 13 h 13"/>
                <a:gd name="T58" fmla="*/ 8 w 12"/>
                <a:gd name="T59" fmla="*/ 13 h 13"/>
                <a:gd name="T60" fmla="*/ 8 w 12"/>
                <a:gd name="T61" fmla="*/ 13 h 13"/>
                <a:gd name="T62" fmla="*/ 12 w 12"/>
                <a:gd name="T63" fmla="*/ 13 h 13"/>
                <a:gd name="T64" fmla="*/ 12 w 12"/>
                <a:gd name="T65" fmla="*/ 8 h 13"/>
                <a:gd name="T66" fmla="*/ 12 w 12"/>
                <a:gd name="T67" fmla="*/ 8 h 13"/>
                <a:gd name="T68" fmla="*/ 12 w 12"/>
                <a:gd name="T69" fmla="*/ 8 h 13"/>
                <a:gd name="T70" fmla="*/ 12 w 12"/>
                <a:gd name="T71" fmla="*/ 8 h 13"/>
                <a:gd name="T72" fmla="*/ 12 w 12"/>
                <a:gd name="T73" fmla="*/ 4 h 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"/>
                <a:gd name="T112" fmla="*/ 0 h 13"/>
                <a:gd name="T113" fmla="*/ 12 w 12"/>
                <a:gd name="T114" fmla="*/ 13 h 1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" h="13">
                  <a:moveTo>
                    <a:pt x="12" y="4"/>
                  </a:move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13"/>
                  </a:lnTo>
                  <a:lnTo>
                    <a:pt x="8" y="13"/>
                  </a:lnTo>
                  <a:lnTo>
                    <a:pt x="12" y="13"/>
                  </a:lnTo>
                  <a:lnTo>
                    <a:pt x="12" y="8"/>
                  </a:lnTo>
                  <a:lnTo>
                    <a:pt x="12" y="4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3" name="Freeform 41"/>
            <p:cNvSpPr>
              <a:spLocks/>
            </p:cNvSpPr>
            <p:nvPr/>
          </p:nvSpPr>
          <p:spPr bwMode="auto">
            <a:xfrm>
              <a:off x="4826" y="837"/>
              <a:ext cx="65" cy="4"/>
            </a:xfrm>
            <a:custGeom>
              <a:avLst/>
              <a:gdLst>
                <a:gd name="T0" fmla="*/ 0 w 65"/>
                <a:gd name="T1" fmla="*/ 4 h 4"/>
                <a:gd name="T2" fmla="*/ 12 w 65"/>
                <a:gd name="T3" fmla="*/ 4 h 4"/>
                <a:gd name="T4" fmla="*/ 20 w 65"/>
                <a:gd name="T5" fmla="*/ 4 h 4"/>
                <a:gd name="T6" fmla="*/ 33 w 65"/>
                <a:gd name="T7" fmla="*/ 4 h 4"/>
                <a:gd name="T8" fmla="*/ 45 w 65"/>
                <a:gd name="T9" fmla="*/ 4 h 4"/>
                <a:gd name="T10" fmla="*/ 53 w 65"/>
                <a:gd name="T11" fmla="*/ 0 h 4"/>
                <a:gd name="T12" fmla="*/ 65 w 65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4"/>
                <a:gd name="T23" fmla="*/ 65 w 65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4">
                  <a:moveTo>
                    <a:pt x="0" y="4"/>
                  </a:moveTo>
                  <a:lnTo>
                    <a:pt x="12" y="4"/>
                  </a:lnTo>
                  <a:lnTo>
                    <a:pt x="20" y="4"/>
                  </a:lnTo>
                  <a:lnTo>
                    <a:pt x="33" y="4"/>
                  </a:lnTo>
                  <a:lnTo>
                    <a:pt x="45" y="4"/>
                  </a:lnTo>
                  <a:lnTo>
                    <a:pt x="53" y="0"/>
                  </a:lnTo>
                  <a:lnTo>
                    <a:pt x="65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4" name="Freeform 42"/>
            <p:cNvSpPr>
              <a:spLocks/>
            </p:cNvSpPr>
            <p:nvPr/>
          </p:nvSpPr>
          <p:spPr bwMode="auto">
            <a:xfrm>
              <a:off x="4793" y="542"/>
              <a:ext cx="16" cy="32"/>
            </a:xfrm>
            <a:custGeom>
              <a:avLst/>
              <a:gdLst>
                <a:gd name="T0" fmla="*/ 0 w 16"/>
                <a:gd name="T1" fmla="*/ 32 h 32"/>
                <a:gd name="T2" fmla="*/ 4 w 16"/>
                <a:gd name="T3" fmla="*/ 28 h 32"/>
                <a:gd name="T4" fmla="*/ 8 w 16"/>
                <a:gd name="T5" fmla="*/ 28 h 32"/>
                <a:gd name="T6" fmla="*/ 8 w 16"/>
                <a:gd name="T7" fmla="*/ 24 h 32"/>
                <a:gd name="T8" fmla="*/ 12 w 16"/>
                <a:gd name="T9" fmla="*/ 20 h 32"/>
                <a:gd name="T10" fmla="*/ 16 w 16"/>
                <a:gd name="T11" fmla="*/ 12 h 32"/>
                <a:gd name="T12" fmla="*/ 16 w 16"/>
                <a:gd name="T13" fmla="*/ 8 h 32"/>
                <a:gd name="T14" fmla="*/ 16 w 16"/>
                <a:gd name="T15" fmla="*/ 4 h 32"/>
                <a:gd name="T16" fmla="*/ 16 w 16"/>
                <a:gd name="T17" fmla="*/ 0 h 32"/>
                <a:gd name="T18" fmla="*/ 16 w 16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32"/>
                <a:gd name="T32" fmla="*/ 16 w 1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32">
                  <a:moveTo>
                    <a:pt x="0" y="32"/>
                  </a:moveTo>
                  <a:lnTo>
                    <a:pt x="4" y="28"/>
                  </a:lnTo>
                  <a:lnTo>
                    <a:pt x="8" y="28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5" name="Freeform 43"/>
            <p:cNvSpPr>
              <a:spLocks/>
            </p:cNvSpPr>
            <p:nvPr/>
          </p:nvSpPr>
          <p:spPr bwMode="auto">
            <a:xfrm>
              <a:off x="4891" y="529"/>
              <a:ext cx="13" cy="54"/>
            </a:xfrm>
            <a:custGeom>
              <a:avLst/>
              <a:gdLst>
                <a:gd name="T0" fmla="*/ 9 w 13"/>
                <a:gd name="T1" fmla="*/ 0 h 54"/>
                <a:gd name="T2" fmla="*/ 5 w 13"/>
                <a:gd name="T3" fmla="*/ 4 h 54"/>
                <a:gd name="T4" fmla="*/ 5 w 13"/>
                <a:gd name="T5" fmla="*/ 8 h 54"/>
                <a:gd name="T6" fmla="*/ 0 w 13"/>
                <a:gd name="T7" fmla="*/ 13 h 54"/>
                <a:gd name="T8" fmla="*/ 0 w 13"/>
                <a:gd name="T9" fmla="*/ 17 h 54"/>
                <a:gd name="T10" fmla="*/ 0 w 13"/>
                <a:gd name="T11" fmla="*/ 21 h 54"/>
                <a:gd name="T12" fmla="*/ 0 w 13"/>
                <a:gd name="T13" fmla="*/ 25 h 54"/>
                <a:gd name="T14" fmla="*/ 0 w 13"/>
                <a:gd name="T15" fmla="*/ 25 h 54"/>
                <a:gd name="T16" fmla="*/ 5 w 13"/>
                <a:gd name="T17" fmla="*/ 33 h 54"/>
                <a:gd name="T18" fmla="*/ 13 w 13"/>
                <a:gd name="T19" fmla="*/ 54 h 54"/>
                <a:gd name="T20" fmla="*/ 5 w 13"/>
                <a:gd name="T21" fmla="*/ 41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"/>
                <a:gd name="T34" fmla="*/ 0 h 54"/>
                <a:gd name="T35" fmla="*/ 13 w 13"/>
                <a:gd name="T36" fmla="*/ 54 h 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" h="54">
                  <a:moveTo>
                    <a:pt x="9" y="0"/>
                  </a:moveTo>
                  <a:lnTo>
                    <a:pt x="5" y="4"/>
                  </a:lnTo>
                  <a:lnTo>
                    <a:pt x="5" y="8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5" y="33"/>
                  </a:lnTo>
                  <a:lnTo>
                    <a:pt x="13" y="54"/>
                  </a:lnTo>
                  <a:lnTo>
                    <a:pt x="5" y="41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6" name="Freeform 44"/>
            <p:cNvSpPr>
              <a:spLocks/>
            </p:cNvSpPr>
            <p:nvPr/>
          </p:nvSpPr>
          <p:spPr bwMode="auto">
            <a:xfrm>
              <a:off x="4674" y="529"/>
              <a:ext cx="119" cy="33"/>
            </a:xfrm>
            <a:custGeom>
              <a:avLst/>
              <a:gdLst>
                <a:gd name="T0" fmla="*/ 78 w 119"/>
                <a:gd name="T1" fmla="*/ 0 h 33"/>
                <a:gd name="T2" fmla="*/ 86 w 119"/>
                <a:gd name="T3" fmla="*/ 0 h 33"/>
                <a:gd name="T4" fmla="*/ 94 w 119"/>
                <a:gd name="T5" fmla="*/ 0 h 33"/>
                <a:gd name="T6" fmla="*/ 98 w 119"/>
                <a:gd name="T7" fmla="*/ 0 h 33"/>
                <a:gd name="T8" fmla="*/ 107 w 119"/>
                <a:gd name="T9" fmla="*/ 4 h 33"/>
                <a:gd name="T10" fmla="*/ 111 w 119"/>
                <a:gd name="T11" fmla="*/ 4 h 33"/>
                <a:gd name="T12" fmla="*/ 111 w 119"/>
                <a:gd name="T13" fmla="*/ 8 h 33"/>
                <a:gd name="T14" fmla="*/ 115 w 119"/>
                <a:gd name="T15" fmla="*/ 8 h 33"/>
                <a:gd name="T16" fmla="*/ 115 w 119"/>
                <a:gd name="T17" fmla="*/ 8 h 33"/>
                <a:gd name="T18" fmla="*/ 119 w 119"/>
                <a:gd name="T19" fmla="*/ 8 h 33"/>
                <a:gd name="T20" fmla="*/ 119 w 119"/>
                <a:gd name="T21" fmla="*/ 13 h 33"/>
                <a:gd name="T22" fmla="*/ 119 w 119"/>
                <a:gd name="T23" fmla="*/ 13 h 33"/>
                <a:gd name="T24" fmla="*/ 119 w 119"/>
                <a:gd name="T25" fmla="*/ 13 h 33"/>
                <a:gd name="T26" fmla="*/ 119 w 119"/>
                <a:gd name="T27" fmla="*/ 17 h 33"/>
                <a:gd name="T28" fmla="*/ 115 w 119"/>
                <a:gd name="T29" fmla="*/ 17 h 33"/>
                <a:gd name="T30" fmla="*/ 115 w 119"/>
                <a:gd name="T31" fmla="*/ 17 h 33"/>
                <a:gd name="T32" fmla="*/ 115 w 119"/>
                <a:gd name="T33" fmla="*/ 17 h 33"/>
                <a:gd name="T34" fmla="*/ 107 w 119"/>
                <a:gd name="T35" fmla="*/ 21 h 33"/>
                <a:gd name="T36" fmla="*/ 103 w 119"/>
                <a:gd name="T37" fmla="*/ 25 h 33"/>
                <a:gd name="T38" fmla="*/ 94 w 119"/>
                <a:gd name="T39" fmla="*/ 25 h 33"/>
                <a:gd name="T40" fmla="*/ 86 w 119"/>
                <a:gd name="T41" fmla="*/ 29 h 33"/>
                <a:gd name="T42" fmla="*/ 78 w 119"/>
                <a:gd name="T43" fmla="*/ 33 h 33"/>
                <a:gd name="T44" fmla="*/ 70 w 119"/>
                <a:gd name="T45" fmla="*/ 33 h 33"/>
                <a:gd name="T46" fmla="*/ 62 w 119"/>
                <a:gd name="T47" fmla="*/ 33 h 33"/>
                <a:gd name="T48" fmla="*/ 53 w 119"/>
                <a:gd name="T49" fmla="*/ 33 h 33"/>
                <a:gd name="T50" fmla="*/ 45 w 119"/>
                <a:gd name="T51" fmla="*/ 33 h 33"/>
                <a:gd name="T52" fmla="*/ 37 w 119"/>
                <a:gd name="T53" fmla="*/ 33 h 33"/>
                <a:gd name="T54" fmla="*/ 29 w 119"/>
                <a:gd name="T55" fmla="*/ 33 h 33"/>
                <a:gd name="T56" fmla="*/ 21 w 119"/>
                <a:gd name="T57" fmla="*/ 29 h 33"/>
                <a:gd name="T58" fmla="*/ 16 w 119"/>
                <a:gd name="T59" fmla="*/ 25 h 33"/>
                <a:gd name="T60" fmla="*/ 8 w 119"/>
                <a:gd name="T61" fmla="*/ 21 h 33"/>
                <a:gd name="T62" fmla="*/ 0 w 119"/>
                <a:gd name="T63" fmla="*/ 17 h 33"/>
                <a:gd name="T64" fmla="*/ 25 w 119"/>
                <a:gd name="T65" fmla="*/ 0 h 33"/>
                <a:gd name="T66" fmla="*/ 78 w 119"/>
                <a:gd name="T67" fmla="*/ 0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9"/>
                <a:gd name="T103" fmla="*/ 0 h 33"/>
                <a:gd name="T104" fmla="*/ 119 w 119"/>
                <a:gd name="T105" fmla="*/ 33 h 3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9" h="33">
                  <a:moveTo>
                    <a:pt x="78" y="0"/>
                  </a:moveTo>
                  <a:lnTo>
                    <a:pt x="86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7" y="4"/>
                  </a:lnTo>
                  <a:lnTo>
                    <a:pt x="111" y="4"/>
                  </a:lnTo>
                  <a:lnTo>
                    <a:pt x="111" y="8"/>
                  </a:lnTo>
                  <a:lnTo>
                    <a:pt x="115" y="8"/>
                  </a:lnTo>
                  <a:lnTo>
                    <a:pt x="119" y="8"/>
                  </a:lnTo>
                  <a:lnTo>
                    <a:pt x="119" y="13"/>
                  </a:lnTo>
                  <a:lnTo>
                    <a:pt x="119" y="17"/>
                  </a:lnTo>
                  <a:lnTo>
                    <a:pt x="115" y="17"/>
                  </a:lnTo>
                  <a:lnTo>
                    <a:pt x="107" y="21"/>
                  </a:lnTo>
                  <a:lnTo>
                    <a:pt x="103" y="25"/>
                  </a:lnTo>
                  <a:lnTo>
                    <a:pt x="94" y="25"/>
                  </a:lnTo>
                  <a:lnTo>
                    <a:pt x="86" y="29"/>
                  </a:lnTo>
                  <a:lnTo>
                    <a:pt x="78" y="33"/>
                  </a:lnTo>
                  <a:lnTo>
                    <a:pt x="70" y="33"/>
                  </a:lnTo>
                  <a:lnTo>
                    <a:pt x="62" y="33"/>
                  </a:lnTo>
                  <a:lnTo>
                    <a:pt x="53" y="33"/>
                  </a:lnTo>
                  <a:lnTo>
                    <a:pt x="45" y="33"/>
                  </a:lnTo>
                  <a:lnTo>
                    <a:pt x="37" y="33"/>
                  </a:lnTo>
                  <a:lnTo>
                    <a:pt x="29" y="33"/>
                  </a:lnTo>
                  <a:lnTo>
                    <a:pt x="21" y="29"/>
                  </a:lnTo>
                  <a:lnTo>
                    <a:pt x="16" y="25"/>
                  </a:lnTo>
                  <a:lnTo>
                    <a:pt x="8" y="21"/>
                  </a:lnTo>
                  <a:lnTo>
                    <a:pt x="0" y="17"/>
                  </a:lnTo>
                  <a:lnTo>
                    <a:pt x="25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7" name="Freeform 45"/>
            <p:cNvSpPr>
              <a:spLocks/>
            </p:cNvSpPr>
            <p:nvPr/>
          </p:nvSpPr>
          <p:spPr bwMode="auto">
            <a:xfrm>
              <a:off x="4674" y="529"/>
              <a:ext cx="119" cy="33"/>
            </a:xfrm>
            <a:custGeom>
              <a:avLst/>
              <a:gdLst>
                <a:gd name="T0" fmla="*/ 78 w 119"/>
                <a:gd name="T1" fmla="*/ 0 h 33"/>
                <a:gd name="T2" fmla="*/ 86 w 119"/>
                <a:gd name="T3" fmla="*/ 0 h 33"/>
                <a:gd name="T4" fmla="*/ 94 w 119"/>
                <a:gd name="T5" fmla="*/ 0 h 33"/>
                <a:gd name="T6" fmla="*/ 98 w 119"/>
                <a:gd name="T7" fmla="*/ 0 h 33"/>
                <a:gd name="T8" fmla="*/ 107 w 119"/>
                <a:gd name="T9" fmla="*/ 4 h 33"/>
                <a:gd name="T10" fmla="*/ 111 w 119"/>
                <a:gd name="T11" fmla="*/ 4 h 33"/>
                <a:gd name="T12" fmla="*/ 111 w 119"/>
                <a:gd name="T13" fmla="*/ 8 h 33"/>
                <a:gd name="T14" fmla="*/ 115 w 119"/>
                <a:gd name="T15" fmla="*/ 8 h 33"/>
                <a:gd name="T16" fmla="*/ 115 w 119"/>
                <a:gd name="T17" fmla="*/ 8 h 33"/>
                <a:gd name="T18" fmla="*/ 119 w 119"/>
                <a:gd name="T19" fmla="*/ 8 h 33"/>
                <a:gd name="T20" fmla="*/ 119 w 119"/>
                <a:gd name="T21" fmla="*/ 13 h 33"/>
                <a:gd name="T22" fmla="*/ 119 w 119"/>
                <a:gd name="T23" fmla="*/ 13 h 33"/>
                <a:gd name="T24" fmla="*/ 119 w 119"/>
                <a:gd name="T25" fmla="*/ 13 h 33"/>
                <a:gd name="T26" fmla="*/ 119 w 119"/>
                <a:gd name="T27" fmla="*/ 17 h 33"/>
                <a:gd name="T28" fmla="*/ 115 w 119"/>
                <a:gd name="T29" fmla="*/ 17 h 33"/>
                <a:gd name="T30" fmla="*/ 115 w 119"/>
                <a:gd name="T31" fmla="*/ 17 h 33"/>
                <a:gd name="T32" fmla="*/ 115 w 119"/>
                <a:gd name="T33" fmla="*/ 17 h 33"/>
                <a:gd name="T34" fmla="*/ 107 w 119"/>
                <a:gd name="T35" fmla="*/ 21 h 33"/>
                <a:gd name="T36" fmla="*/ 103 w 119"/>
                <a:gd name="T37" fmla="*/ 25 h 33"/>
                <a:gd name="T38" fmla="*/ 94 w 119"/>
                <a:gd name="T39" fmla="*/ 25 h 33"/>
                <a:gd name="T40" fmla="*/ 86 w 119"/>
                <a:gd name="T41" fmla="*/ 29 h 33"/>
                <a:gd name="T42" fmla="*/ 78 w 119"/>
                <a:gd name="T43" fmla="*/ 33 h 33"/>
                <a:gd name="T44" fmla="*/ 70 w 119"/>
                <a:gd name="T45" fmla="*/ 33 h 33"/>
                <a:gd name="T46" fmla="*/ 62 w 119"/>
                <a:gd name="T47" fmla="*/ 33 h 33"/>
                <a:gd name="T48" fmla="*/ 53 w 119"/>
                <a:gd name="T49" fmla="*/ 33 h 33"/>
                <a:gd name="T50" fmla="*/ 45 w 119"/>
                <a:gd name="T51" fmla="*/ 33 h 33"/>
                <a:gd name="T52" fmla="*/ 37 w 119"/>
                <a:gd name="T53" fmla="*/ 33 h 33"/>
                <a:gd name="T54" fmla="*/ 29 w 119"/>
                <a:gd name="T55" fmla="*/ 33 h 33"/>
                <a:gd name="T56" fmla="*/ 21 w 119"/>
                <a:gd name="T57" fmla="*/ 29 h 33"/>
                <a:gd name="T58" fmla="*/ 16 w 119"/>
                <a:gd name="T59" fmla="*/ 25 h 33"/>
                <a:gd name="T60" fmla="*/ 8 w 119"/>
                <a:gd name="T61" fmla="*/ 21 h 33"/>
                <a:gd name="T62" fmla="*/ 0 w 119"/>
                <a:gd name="T63" fmla="*/ 17 h 33"/>
                <a:gd name="T64" fmla="*/ 25 w 119"/>
                <a:gd name="T65" fmla="*/ 0 h 33"/>
                <a:gd name="T66" fmla="*/ 78 w 119"/>
                <a:gd name="T67" fmla="*/ 0 h 3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9"/>
                <a:gd name="T103" fmla="*/ 0 h 33"/>
                <a:gd name="T104" fmla="*/ 119 w 119"/>
                <a:gd name="T105" fmla="*/ 33 h 3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9" h="33">
                  <a:moveTo>
                    <a:pt x="78" y="0"/>
                  </a:moveTo>
                  <a:lnTo>
                    <a:pt x="86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7" y="4"/>
                  </a:lnTo>
                  <a:lnTo>
                    <a:pt x="111" y="4"/>
                  </a:lnTo>
                  <a:lnTo>
                    <a:pt x="111" y="8"/>
                  </a:lnTo>
                  <a:lnTo>
                    <a:pt x="115" y="8"/>
                  </a:lnTo>
                  <a:lnTo>
                    <a:pt x="119" y="8"/>
                  </a:lnTo>
                  <a:lnTo>
                    <a:pt x="119" y="13"/>
                  </a:lnTo>
                  <a:lnTo>
                    <a:pt x="119" y="17"/>
                  </a:lnTo>
                  <a:lnTo>
                    <a:pt x="115" y="17"/>
                  </a:lnTo>
                  <a:lnTo>
                    <a:pt x="107" y="21"/>
                  </a:lnTo>
                  <a:lnTo>
                    <a:pt x="103" y="25"/>
                  </a:lnTo>
                  <a:lnTo>
                    <a:pt x="94" y="25"/>
                  </a:lnTo>
                  <a:lnTo>
                    <a:pt x="86" y="29"/>
                  </a:lnTo>
                  <a:lnTo>
                    <a:pt x="78" y="33"/>
                  </a:lnTo>
                  <a:lnTo>
                    <a:pt x="70" y="33"/>
                  </a:lnTo>
                  <a:lnTo>
                    <a:pt x="62" y="33"/>
                  </a:lnTo>
                  <a:lnTo>
                    <a:pt x="53" y="33"/>
                  </a:lnTo>
                  <a:lnTo>
                    <a:pt x="45" y="33"/>
                  </a:lnTo>
                  <a:lnTo>
                    <a:pt x="37" y="33"/>
                  </a:lnTo>
                  <a:lnTo>
                    <a:pt x="29" y="33"/>
                  </a:lnTo>
                  <a:lnTo>
                    <a:pt x="21" y="29"/>
                  </a:lnTo>
                  <a:lnTo>
                    <a:pt x="16" y="25"/>
                  </a:lnTo>
                  <a:lnTo>
                    <a:pt x="8" y="21"/>
                  </a:lnTo>
                  <a:lnTo>
                    <a:pt x="0" y="17"/>
                  </a:lnTo>
                  <a:lnTo>
                    <a:pt x="25" y="0"/>
                  </a:lnTo>
                  <a:lnTo>
                    <a:pt x="7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8" name="Freeform 46"/>
            <p:cNvSpPr>
              <a:spLocks/>
            </p:cNvSpPr>
            <p:nvPr/>
          </p:nvSpPr>
          <p:spPr bwMode="auto">
            <a:xfrm>
              <a:off x="4686" y="562"/>
              <a:ext cx="103" cy="33"/>
            </a:xfrm>
            <a:custGeom>
              <a:avLst/>
              <a:gdLst>
                <a:gd name="T0" fmla="*/ 0 w 103"/>
                <a:gd name="T1" fmla="*/ 29 h 33"/>
                <a:gd name="T2" fmla="*/ 9 w 103"/>
                <a:gd name="T3" fmla="*/ 33 h 33"/>
                <a:gd name="T4" fmla="*/ 17 w 103"/>
                <a:gd name="T5" fmla="*/ 33 h 33"/>
                <a:gd name="T6" fmla="*/ 29 w 103"/>
                <a:gd name="T7" fmla="*/ 33 h 33"/>
                <a:gd name="T8" fmla="*/ 37 w 103"/>
                <a:gd name="T9" fmla="*/ 29 h 33"/>
                <a:gd name="T10" fmla="*/ 45 w 103"/>
                <a:gd name="T11" fmla="*/ 29 h 33"/>
                <a:gd name="T12" fmla="*/ 54 w 103"/>
                <a:gd name="T13" fmla="*/ 25 h 33"/>
                <a:gd name="T14" fmla="*/ 66 w 103"/>
                <a:gd name="T15" fmla="*/ 21 h 33"/>
                <a:gd name="T16" fmla="*/ 74 w 103"/>
                <a:gd name="T17" fmla="*/ 16 h 33"/>
                <a:gd name="T18" fmla="*/ 82 w 103"/>
                <a:gd name="T19" fmla="*/ 12 h 33"/>
                <a:gd name="T20" fmla="*/ 91 w 103"/>
                <a:gd name="T21" fmla="*/ 8 h 33"/>
                <a:gd name="T22" fmla="*/ 99 w 103"/>
                <a:gd name="T23" fmla="*/ 4 h 33"/>
                <a:gd name="T24" fmla="*/ 103 w 103"/>
                <a:gd name="T25" fmla="*/ 0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33"/>
                <a:gd name="T41" fmla="*/ 103 w 103"/>
                <a:gd name="T42" fmla="*/ 33 h 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33">
                  <a:moveTo>
                    <a:pt x="0" y="29"/>
                  </a:moveTo>
                  <a:lnTo>
                    <a:pt x="9" y="33"/>
                  </a:lnTo>
                  <a:lnTo>
                    <a:pt x="17" y="33"/>
                  </a:lnTo>
                  <a:lnTo>
                    <a:pt x="29" y="33"/>
                  </a:lnTo>
                  <a:lnTo>
                    <a:pt x="37" y="29"/>
                  </a:lnTo>
                  <a:lnTo>
                    <a:pt x="45" y="29"/>
                  </a:lnTo>
                  <a:lnTo>
                    <a:pt x="54" y="25"/>
                  </a:lnTo>
                  <a:lnTo>
                    <a:pt x="66" y="21"/>
                  </a:lnTo>
                  <a:lnTo>
                    <a:pt x="74" y="16"/>
                  </a:lnTo>
                  <a:lnTo>
                    <a:pt x="82" y="12"/>
                  </a:lnTo>
                  <a:lnTo>
                    <a:pt x="91" y="8"/>
                  </a:lnTo>
                  <a:lnTo>
                    <a:pt x="99" y="4"/>
                  </a:lnTo>
                  <a:lnTo>
                    <a:pt x="103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59" name="Freeform 47"/>
            <p:cNvSpPr>
              <a:spLocks/>
            </p:cNvSpPr>
            <p:nvPr/>
          </p:nvSpPr>
          <p:spPr bwMode="auto">
            <a:xfrm>
              <a:off x="4612" y="591"/>
              <a:ext cx="74" cy="70"/>
            </a:xfrm>
            <a:custGeom>
              <a:avLst/>
              <a:gdLst>
                <a:gd name="T0" fmla="*/ 74 w 74"/>
                <a:gd name="T1" fmla="*/ 0 h 70"/>
                <a:gd name="T2" fmla="*/ 66 w 74"/>
                <a:gd name="T3" fmla="*/ 8 h 70"/>
                <a:gd name="T4" fmla="*/ 54 w 74"/>
                <a:gd name="T5" fmla="*/ 12 h 70"/>
                <a:gd name="T6" fmla="*/ 46 w 74"/>
                <a:gd name="T7" fmla="*/ 16 h 70"/>
                <a:gd name="T8" fmla="*/ 41 w 74"/>
                <a:gd name="T9" fmla="*/ 24 h 70"/>
                <a:gd name="T10" fmla="*/ 33 w 74"/>
                <a:gd name="T11" fmla="*/ 28 h 70"/>
                <a:gd name="T12" fmla="*/ 25 w 74"/>
                <a:gd name="T13" fmla="*/ 37 h 70"/>
                <a:gd name="T14" fmla="*/ 17 w 74"/>
                <a:gd name="T15" fmla="*/ 45 h 70"/>
                <a:gd name="T16" fmla="*/ 13 w 74"/>
                <a:gd name="T17" fmla="*/ 53 h 70"/>
                <a:gd name="T18" fmla="*/ 5 w 74"/>
                <a:gd name="T19" fmla="*/ 61 h 70"/>
                <a:gd name="T20" fmla="*/ 0 w 74"/>
                <a:gd name="T21" fmla="*/ 70 h 70"/>
                <a:gd name="T22" fmla="*/ 0 w 74"/>
                <a:gd name="T23" fmla="*/ 70 h 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4"/>
                <a:gd name="T37" fmla="*/ 0 h 70"/>
                <a:gd name="T38" fmla="*/ 74 w 74"/>
                <a:gd name="T39" fmla="*/ 70 h 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4" h="70">
                  <a:moveTo>
                    <a:pt x="74" y="0"/>
                  </a:moveTo>
                  <a:lnTo>
                    <a:pt x="66" y="8"/>
                  </a:lnTo>
                  <a:lnTo>
                    <a:pt x="54" y="12"/>
                  </a:lnTo>
                  <a:lnTo>
                    <a:pt x="46" y="16"/>
                  </a:lnTo>
                  <a:lnTo>
                    <a:pt x="41" y="24"/>
                  </a:lnTo>
                  <a:lnTo>
                    <a:pt x="33" y="28"/>
                  </a:lnTo>
                  <a:lnTo>
                    <a:pt x="25" y="37"/>
                  </a:lnTo>
                  <a:lnTo>
                    <a:pt x="17" y="45"/>
                  </a:lnTo>
                  <a:lnTo>
                    <a:pt x="13" y="53"/>
                  </a:lnTo>
                  <a:lnTo>
                    <a:pt x="5" y="61"/>
                  </a:lnTo>
                  <a:lnTo>
                    <a:pt x="0" y="7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0" name="Freeform 48"/>
            <p:cNvSpPr>
              <a:spLocks/>
            </p:cNvSpPr>
            <p:nvPr/>
          </p:nvSpPr>
          <p:spPr bwMode="auto">
            <a:xfrm>
              <a:off x="4588" y="562"/>
              <a:ext cx="65" cy="12"/>
            </a:xfrm>
            <a:custGeom>
              <a:avLst/>
              <a:gdLst>
                <a:gd name="T0" fmla="*/ 0 w 65"/>
                <a:gd name="T1" fmla="*/ 0 h 12"/>
                <a:gd name="T2" fmla="*/ 4 w 65"/>
                <a:gd name="T3" fmla="*/ 0 h 12"/>
                <a:gd name="T4" fmla="*/ 8 w 65"/>
                <a:gd name="T5" fmla="*/ 4 h 12"/>
                <a:gd name="T6" fmla="*/ 16 w 65"/>
                <a:gd name="T7" fmla="*/ 8 h 12"/>
                <a:gd name="T8" fmla="*/ 24 w 65"/>
                <a:gd name="T9" fmla="*/ 8 h 12"/>
                <a:gd name="T10" fmla="*/ 29 w 65"/>
                <a:gd name="T11" fmla="*/ 8 h 12"/>
                <a:gd name="T12" fmla="*/ 37 w 65"/>
                <a:gd name="T13" fmla="*/ 12 h 12"/>
                <a:gd name="T14" fmla="*/ 41 w 65"/>
                <a:gd name="T15" fmla="*/ 12 h 12"/>
                <a:gd name="T16" fmla="*/ 49 w 65"/>
                <a:gd name="T17" fmla="*/ 8 h 12"/>
                <a:gd name="T18" fmla="*/ 53 w 65"/>
                <a:gd name="T19" fmla="*/ 8 h 12"/>
                <a:gd name="T20" fmla="*/ 61 w 65"/>
                <a:gd name="T21" fmla="*/ 8 h 12"/>
                <a:gd name="T22" fmla="*/ 65 w 65"/>
                <a:gd name="T23" fmla="*/ 4 h 12"/>
                <a:gd name="T24" fmla="*/ 65 w 65"/>
                <a:gd name="T25" fmla="*/ 4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"/>
                <a:gd name="T40" fmla="*/ 0 h 12"/>
                <a:gd name="T41" fmla="*/ 65 w 65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" h="12">
                  <a:moveTo>
                    <a:pt x="0" y="0"/>
                  </a:moveTo>
                  <a:lnTo>
                    <a:pt x="4" y="0"/>
                  </a:lnTo>
                  <a:lnTo>
                    <a:pt x="8" y="4"/>
                  </a:lnTo>
                  <a:lnTo>
                    <a:pt x="16" y="8"/>
                  </a:lnTo>
                  <a:lnTo>
                    <a:pt x="24" y="8"/>
                  </a:lnTo>
                  <a:lnTo>
                    <a:pt x="29" y="8"/>
                  </a:lnTo>
                  <a:lnTo>
                    <a:pt x="37" y="12"/>
                  </a:lnTo>
                  <a:lnTo>
                    <a:pt x="41" y="12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61" y="8"/>
                  </a:lnTo>
                  <a:lnTo>
                    <a:pt x="65" y="4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1" name="Line 49"/>
            <p:cNvSpPr>
              <a:spLocks noChangeShapeType="1"/>
            </p:cNvSpPr>
            <p:nvPr/>
          </p:nvSpPr>
          <p:spPr bwMode="auto">
            <a:xfrm flipV="1">
              <a:off x="4653" y="550"/>
              <a:ext cx="25" cy="16"/>
            </a:xfrm>
            <a:prstGeom prst="line">
              <a:avLst/>
            </a:pr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2" name="Freeform 50"/>
            <p:cNvSpPr>
              <a:spLocks/>
            </p:cNvSpPr>
            <p:nvPr/>
          </p:nvSpPr>
          <p:spPr bwMode="auto">
            <a:xfrm>
              <a:off x="4662" y="492"/>
              <a:ext cx="102" cy="58"/>
            </a:xfrm>
            <a:custGeom>
              <a:avLst/>
              <a:gdLst>
                <a:gd name="T0" fmla="*/ 102 w 102"/>
                <a:gd name="T1" fmla="*/ 0 h 58"/>
                <a:gd name="T2" fmla="*/ 94 w 102"/>
                <a:gd name="T3" fmla="*/ 0 h 58"/>
                <a:gd name="T4" fmla="*/ 86 w 102"/>
                <a:gd name="T5" fmla="*/ 0 h 58"/>
                <a:gd name="T6" fmla="*/ 78 w 102"/>
                <a:gd name="T7" fmla="*/ 4 h 58"/>
                <a:gd name="T8" fmla="*/ 69 w 102"/>
                <a:gd name="T9" fmla="*/ 4 h 58"/>
                <a:gd name="T10" fmla="*/ 61 w 102"/>
                <a:gd name="T11" fmla="*/ 9 h 58"/>
                <a:gd name="T12" fmla="*/ 53 w 102"/>
                <a:gd name="T13" fmla="*/ 9 h 58"/>
                <a:gd name="T14" fmla="*/ 45 w 102"/>
                <a:gd name="T15" fmla="*/ 13 h 58"/>
                <a:gd name="T16" fmla="*/ 37 w 102"/>
                <a:gd name="T17" fmla="*/ 17 h 58"/>
                <a:gd name="T18" fmla="*/ 33 w 102"/>
                <a:gd name="T19" fmla="*/ 21 h 58"/>
                <a:gd name="T20" fmla="*/ 24 w 102"/>
                <a:gd name="T21" fmla="*/ 25 h 58"/>
                <a:gd name="T22" fmla="*/ 20 w 102"/>
                <a:gd name="T23" fmla="*/ 33 h 58"/>
                <a:gd name="T24" fmla="*/ 12 w 102"/>
                <a:gd name="T25" fmla="*/ 37 h 58"/>
                <a:gd name="T26" fmla="*/ 8 w 102"/>
                <a:gd name="T27" fmla="*/ 45 h 58"/>
                <a:gd name="T28" fmla="*/ 4 w 102"/>
                <a:gd name="T29" fmla="*/ 54 h 58"/>
                <a:gd name="T30" fmla="*/ 0 w 102"/>
                <a:gd name="T31" fmla="*/ 58 h 5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58"/>
                <a:gd name="T50" fmla="*/ 102 w 102"/>
                <a:gd name="T51" fmla="*/ 58 h 5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58">
                  <a:moveTo>
                    <a:pt x="102" y="0"/>
                  </a:moveTo>
                  <a:lnTo>
                    <a:pt x="94" y="0"/>
                  </a:lnTo>
                  <a:lnTo>
                    <a:pt x="86" y="0"/>
                  </a:lnTo>
                  <a:lnTo>
                    <a:pt x="78" y="4"/>
                  </a:lnTo>
                  <a:lnTo>
                    <a:pt x="69" y="4"/>
                  </a:lnTo>
                  <a:lnTo>
                    <a:pt x="61" y="9"/>
                  </a:lnTo>
                  <a:lnTo>
                    <a:pt x="53" y="9"/>
                  </a:lnTo>
                  <a:lnTo>
                    <a:pt x="45" y="13"/>
                  </a:lnTo>
                  <a:lnTo>
                    <a:pt x="37" y="17"/>
                  </a:lnTo>
                  <a:lnTo>
                    <a:pt x="33" y="21"/>
                  </a:lnTo>
                  <a:lnTo>
                    <a:pt x="24" y="25"/>
                  </a:lnTo>
                  <a:lnTo>
                    <a:pt x="20" y="33"/>
                  </a:lnTo>
                  <a:lnTo>
                    <a:pt x="12" y="37"/>
                  </a:lnTo>
                  <a:lnTo>
                    <a:pt x="8" y="45"/>
                  </a:lnTo>
                  <a:lnTo>
                    <a:pt x="4" y="54"/>
                  </a:lnTo>
                  <a:lnTo>
                    <a:pt x="0" y="58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3" name="Freeform 51"/>
            <p:cNvSpPr>
              <a:spLocks/>
            </p:cNvSpPr>
            <p:nvPr/>
          </p:nvSpPr>
          <p:spPr bwMode="auto">
            <a:xfrm>
              <a:off x="4736" y="505"/>
              <a:ext cx="53" cy="37"/>
            </a:xfrm>
            <a:custGeom>
              <a:avLst/>
              <a:gdLst>
                <a:gd name="T0" fmla="*/ 53 w 53"/>
                <a:gd name="T1" fmla="*/ 37 h 37"/>
                <a:gd name="T2" fmla="*/ 49 w 53"/>
                <a:gd name="T3" fmla="*/ 28 h 37"/>
                <a:gd name="T4" fmla="*/ 45 w 53"/>
                <a:gd name="T5" fmla="*/ 24 h 37"/>
                <a:gd name="T6" fmla="*/ 41 w 53"/>
                <a:gd name="T7" fmla="*/ 16 h 37"/>
                <a:gd name="T8" fmla="*/ 32 w 53"/>
                <a:gd name="T9" fmla="*/ 12 h 37"/>
                <a:gd name="T10" fmla="*/ 28 w 53"/>
                <a:gd name="T11" fmla="*/ 12 h 37"/>
                <a:gd name="T12" fmla="*/ 20 w 53"/>
                <a:gd name="T13" fmla="*/ 8 h 37"/>
                <a:gd name="T14" fmla="*/ 16 w 53"/>
                <a:gd name="T15" fmla="*/ 4 h 37"/>
                <a:gd name="T16" fmla="*/ 8 w 53"/>
                <a:gd name="T17" fmla="*/ 0 h 37"/>
                <a:gd name="T18" fmla="*/ 0 w 53"/>
                <a:gd name="T19" fmla="*/ 0 h 37"/>
                <a:gd name="T20" fmla="*/ 0 w 53"/>
                <a:gd name="T21" fmla="*/ 0 h 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"/>
                <a:gd name="T34" fmla="*/ 0 h 37"/>
                <a:gd name="T35" fmla="*/ 53 w 53"/>
                <a:gd name="T36" fmla="*/ 37 h 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" h="37">
                  <a:moveTo>
                    <a:pt x="53" y="37"/>
                  </a:moveTo>
                  <a:lnTo>
                    <a:pt x="49" y="28"/>
                  </a:lnTo>
                  <a:lnTo>
                    <a:pt x="45" y="24"/>
                  </a:lnTo>
                  <a:lnTo>
                    <a:pt x="41" y="16"/>
                  </a:lnTo>
                  <a:lnTo>
                    <a:pt x="32" y="12"/>
                  </a:lnTo>
                  <a:lnTo>
                    <a:pt x="28" y="12"/>
                  </a:lnTo>
                  <a:lnTo>
                    <a:pt x="20" y="8"/>
                  </a:lnTo>
                  <a:lnTo>
                    <a:pt x="16" y="4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4" name="Freeform 52"/>
            <p:cNvSpPr>
              <a:spLocks/>
            </p:cNvSpPr>
            <p:nvPr/>
          </p:nvSpPr>
          <p:spPr bwMode="auto">
            <a:xfrm>
              <a:off x="4674" y="517"/>
              <a:ext cx="111" cy="37"/>
            </a:xfrm>
            <a:custGeom>
              <a:avLst/>
              <a:gdLst>
                <a:gd name="T0" fmla="*/ 111 w 111"/>
                <a:gd name="T1" fmla="*/ 20 h 37"/>
                <a:gd name="T2" fmla="*/ 107 w 111"/>
                <a:gd name="T3" fmla="*/ 16 h 37"/>
                <a:gd name="T4" fmla="*/ 98 w 111"/>
                <a:gd name="T5" fmla="*/ 12 h 37"/>
                <a:gd name="T6" fmla="*/ 94 w 111"/>
                <a:gd name="T7" fmla="*/ 12 h 37"/>
                <a:gd name="T8" fmla="*/ 86 w 111"/>
                <a:gd name="T9" fmla="*/ 12 h 37"/>
                <a:gd name="T10" fmla="*/ 78 w 111"/>
                <a:gd name="T11" fmla="*/ 12 h 37"/>
                <a:gd name="T12" fmla="*/ 78 w 111"/>
                <a:gd name="T13" fmla="*/ 12 h 37"/>
                <a:gd name="T14" fmla="*/ 78 w 111"/>
                <a:gd name="T15" fmla="*/ 12 h 37"/>
                <a:gd name="T16" fmla="*/ 78 w 111"/>
                <a:gd name="T17" fmla="*/ 16 h 37"/>
                <a:gd name="T18" fmla="*/ 74 w 111"/>
                <a:gd name="T19" fmla="*/ 20 h 37"/>
                <a:gd name="T20" fmla="*/ 74 w 111"/>
                <a:gd name="T21" fmla="*/ 25 h 37"/>
                <a:gd name="T22" fmla="*/ 70 w 111"/>
                <a:gd name="T23" fmla="*/ 29 h 37"/>
                <a:gd name="T24" fmla="*/ 66 w 111"/>
                <a:gd name="T25" fmla="*/ 29 h 37"/>
                <a:gd name="T26" fmla="*/ 66 w 111"/>
                <a:gd name="T27" fmla="*/ 33 h 37"/>
                <a:gd name="T28" fmla="*/ 62 w 111"/>
                <a:gd name="T29" fmla="*/ 33 h 37"/>
                <a:gd name="T30" fmla="*/ 57 w 111"/>
                <a:gd name="T31" fmla="*/ 37 h 37"/>
                <a:gd name="T32" fmla="*/ 53 w 111"/>
                <a:gd name="T33" fmla="*/ 37 h 37"/>
                <a:gd name="T34" fmla="*/ 49 w 111"/>
                <a:gd name="T35" fmla="*/ 37 h 37"/>
                <a:gd name="T36" fmla="*/ 45 w 111"/>
                <a:gd name="T37" fmla="*/ 37 h 37"/>
                <a:gd name="T38" fmla="*/ 41 w 111"/>
                <a:gd name="T39" fmla="*/ 33 h 37"/>
                <a:gd name="T40" fmla="*/ 37 w 111"/>
                <a:gd name="T41" fmla="*/ 33 h 37"/>
                <a:gd name="T42" fmla="*/ 33 w 111"/>
                <a:gd name="T43" fmla="*/ 29 h 37"/>
                <a:gd name="T44" fmla="*/ 33 w 111"/>
                <a:gd name="T45" fmla="*/ 29 h 37"/>
                <a:gd name="T46" fmla="*/ 29 w 111"/>
                <a:gd name="T47" fmla="*/ 25 h 37"/>
                <a:gd name="T48" fmla="*/ 29 w 111"/>
                <a:gd name="T49" fmla="*/ 20 h 37"/>
                <a:gd name="T50" fmla="*/ 21 w 111"/>
                <a:gd name="T51" fmla="*/ 20 h 37"/>
                <a:gd name="T52" fmla="*/ 12 w 111"/>
                <a:gd name="T53" fmla="*/ 25 h 37"/>
                <a:gd name="T54" fmla="*/ 4 w 111"/>
                <a:gd name="T55" fmla="*/ 29 h 37"/>
                <a:gd name="T56" fmla="*/ 0 w 111"/>
                <a:gd name="T57" fmla="*/ 29 h 37"/>
                <a:gd name="T58" fmla="*/ 0 w 111"/>
                <a:gd name="T59" fmla="*/ 29 h 37"/>
                <a:gd name="T60" fmla="*/ 4 w 111"/>
                <a:gd name="T61" fmla="*/ 25 h 37"/>
                <a:gd name="T62" fmla="*/ 8 w 111"/>
                <a:gd name="T63" fmla="*/ 20 h 37"/>
                <a:gd name="T64" fmla="*/ 16 w 111"/>
                <a:gd name="T65" fmla="*/ 16 h 37"/>
                <a:gd name="T66" fmla="*/ 21 w 111"/>
                <a:gd name="T67" fmla="*/ 12 h 37"/>
                <a:gd name="T68" fmla="*/ 25 w 111"/>
                <a:gd name="T69" fmla="*/ 8 h 37"/>
                <a:gd name="T70" fmla="*/ 33 w 111"/>
                <a:gd name="T71" fmla="*/ 4 h 37"/>
                <a:gd name="T72" fmla="*/ 41 w 111"/>
                <a:gd name="T73" fmla="*/ 4 h 37"/>
                <a:gd name="T74" fmla="*/ 45 w 111"/>
                <a:gd name="T75" fmla="*/ 0 h 37"/>
                <a:gd name="T76" fmla="*/ 53 w 111"/>
                <a:gd name="T77" fmla="*/ 0 h 37"/>
                <a:gd name="T78" fmla="*/ 62 w 111"/>
                <a:gd name="T79" fmla="*/ 0 h 37"/>
                <a:gd name="T80" fmla="*/ 70 w 111"/>
                <a:gd name="T81" fmla="*/ 0 h 37"/>
                <a:gd name="T82" fmla="*/ 74 w 111"/>
                <a:gd name="T83" fmla="*/ 0 h 37"/>
                <a:gd name="T84" fmla="*/ 82 w 111"/>
                <a:gd name="T85" fmla="*/ 4 h 37"/>
                <a:gd name="T86" fmla="*/ 90 w 111"/>
                <a:gd name="T87" fmla="*/ 4 h 37"/>
                <a:gd name="T88" fmla="*/ 94 w 111"/>
                <a:gd name="T89" fmla="*/ 8 h 37"/>
                <a:gd name="T90" fmla="*/ 103 w 111"/>
                <a:gd name="T91" fmla="*/ 12 h 37"/>
                <a:gd name="T92" fmla="*/ 107 w 111"/>
                <a:gd name="T93" fmla="*/ 16 h 37"/>
                <a:gd name="T94" fmla="*/ 111 w 111"/>
                <a:gd name="T95" fmla="*/ 20 h 37"/>
                <a:gd name="T96" fmla="*/ 111 w 111"/>
                <a:gd name="T97" fmla="*/ 20 h 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37"/>
                <a:gd name="T149" fmla="*/ 111 w 111"/>
                <a:gd name="T150" fmla="*/ 37 h 3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37">
                  <a:moveTo>
                    <a:pt x="111" y="20"/>
                  </a:moveTo>
                  <a:lnTo>
                    <a:pt x="107" y="16"/>
                  </a:lnTo>
                  <a:lnTo>
                    <a:pt x="98" y="12"/>
                  </a:lnTo>
                  <a:lnTo>
                    <a:pt x="94" y="12"/>
                  </a:lnTo>
                  <a:lnTo>
                    <a:pt x="86" y="12"/>
                  </a:lnTo>
                  <a:lnTo>
                    <a:pt x="78" y="12"/>
                  </a:lnTo>
                  <a:lnTo>
                    <a:pt x="78" y="16"/>
                  </a:lnTo>
                  <a:lnTo>
                    <a:pt x="74" y="20"/>
                  </a:lnTo>
                  <a:lnTo>
                    <a:pt x="74" y="25"/>
                  </a:lnTo>
                  <a:lnTo>
                    <a:pt x="70" y="29"/>
                  </a:lnTo>
                  <a:lnTo>
                    <a:pt x="66" y="29"/>
                  </a:lnTo>
                  <a:lnTo>
                    <a:pt x="66" y="33"/>
                  </a:lnTo>
                  <a:lnTo>
                    <a:pt x="62" y="33"/>
                  </a:lnTo>
                  <a:lnTo>
                    <a:pt x="57" y="37"/>
                  </a:lnTo>
                  <a:lnTo>
                    <a:pt x="53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3"/>
                  </a:lnTo>
                  <a:lnTo>
                    <a:pt x="37" y="33"/>
                  </a:lnTo>
                  <a:lnTo>
                    <a:pt x="33" y="29"/>
                  </a:lnTo>
                  <a:lnTo>
                    <a:pt x="29" y="25"/>
                  </a:lnTo>
                  <a:lnTo>
                    <a:pt x="29" y="20"/>
                  </a:lnTo>
                  <a:lnTo>
                    <a:pt x="21" y="20"/>
                  </a:lnTo>
                  <a:lnTo>
                    <a:pt x="12" y="25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4" y="25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1" y="12"/>
                  </a:lnTo>
                  <a:lnTo>
                    <a:pt x="25" y="8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2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82" y="4"/>
                  </a:lnTo>
                  <a:lnTo>
                    <a:pt x="90" y="4"/>
                  </a:lnTo>
                  <a:lnTo>
                    <a:pt x="94" y="8"/>
                  </a:lnTo>
                  <a:lnTo>
                    <a:pt x="103" y="12"/>
                  </a:lnTo>
                  <a:lnTo>
                    <a:pt x="107" y="16"/>
                  </a:lnTo>
                  <a:lnTo>
                    <a:pt x="11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5" name="Freeform 53"/>
            <p:cNvSpPr>
              <a:spLocks/>
            </p:cNvSpPr>
            <p:nvPr/>
          </p:nvSpPr>
          <p:spPr bwMode="auto">
            <a:xfrm>
              <a:off x="4674" y="517"/>
              <a:ext cx="111" cy="37"/>
            </a:xfrm>
            <a:custGeom>
              <a:avLst/>
              <a:gdLst>
                <a:gd name="T0" fmla="*/ 111 w 111"/>
                <a:gd name="T1" fmla="*/ 20 h 37"/>
                <a:gd name="T2" fmla="*/ 107 w 111"/>
                <a:gd name="T3" fmla="*/ 16 h 37"/>
                <a:gd name="T4" fmla="*/ 98 w 111"/>
                <a:gd name="T5" fmla="*/ 12 h 37"/>
                <a:gd name="T6" fmla="*/ 94 w 111"/>
                <a:gd name="T7" fmla="*/ 12 h 37"/>
                <a:gd name="T8" fmla="*/ 86 w 111"/>
                <a:gd name="T9" fmla="*/ 12 h 37"/>
                <a:gd name="T10" fmla="*/ 78 w 111"/>
                <a:gd name="T11" fmla="*/ 12 h 37"/>
                <a:gd name="T12" fmla="*/ 78 w 111"/>
                <a:gd name="T13" fmla="*/ 12 h 37"/>
                <a:gd name="T14" fmla="*/ 78 w 111"/>
                <a:gd name="T15" fmla="*/ 12 h 37"/>
                <a:gd name="T16" fmla="*/ 78 w 111"/>
                <a:gd name="T17" fmla="*/ 16 h 37"/>
                <a:gd name="T18" fmla="*/ 74 w 111"/>
                <a:gd name="T19" fmla="*/ 20 h 37"/>
                <a:gd name="T20" fmla="*/ 74 w 111"/>
                <a:gd name="T21" fmla="*/ 25 h 37"/>
                <a:gd name="T22" fmla="*/ 70 w 111"/>
                <a:gd name="T23" fmla="*/ 29 h 37"/>
                <a:gd name="T24" fmla="*/ 66 w 111"/>
                <a:gd name="T25" fmla="*/ 29 h 37"/>
                <a:gd name="T26" fmla="*/ 66 w 111"/>
                <a:gd name="T27" fmla="*/ 33 h 37"/>
                <a:gd name="T28" fmla="*/ 62 w 111"/>
                <a:gd name="T29" fmla="*/ 33 h 37"/>
                <a:gd name="T30" fmla="*/ 57 w 111"/>
                <a:gd name="T31" fmla="*/ 37 h 37"/>
                <a:gd name="T32" fmla="*/ 53 w 111"/>
                <a:gd name="T33" fmla="*/ 37 h 37"/>
                <a:gd name="T34" fmla="*/ 49 w 111"/>
                <a:gd name="T35" fmla="*/ 37 h 37"/>
                <a:gd name="T36" fmla="*/ 45 w 111"/>
                <a:gd name="T37" fmla="*/ 37 h 37"/>
                <a:gd name="T38" fmla="*/ 41 w 111"/>
                <a:gd name="T39" fmla="*/ 33 h 37"/>
                <a:gd name="T40" fmla="*/ 37 w 111"/>
                <a:gd name="T41" fmla="*/ 33 h 37"/>
                <a:gd name="T42" fmla="*/ 33 w 111"/>
                <a:gd name="T43" fmla="*/ 29 h 37"/>
                <a:gd name="T44" fmla="*/ 33 w 111"/>
                <a:gd name="T45" fmla="*/ 29 h 37"/>
                <a:gd name="T46" fmla="*/ 29 w 111"/>
                <a:gd name="T47" fmla="*/ 25 h 37"/>
                <a:gd name="T48" fmla="*/ 29 w 111"/>
                <a:gd name="T49" fmla="*/ 20 h 37"/>
                <a:gd name="T50" fmla="*/ 21 w 111"/>
                <a:gd name="T51" fmla="*/ 20 h 37"/>
                <a:gd name="T52" fmla="*/ 12 w 111"/>
                <a:gd name="T53" fmla="*/ 25 h 37"/>
                <a:gd name="T54" fmla="*/ 4 w 111"/>
                <a:gd name="T55" fmla="*/ 29 h 37"/>
                <a:gd name="T56" fmla="*/ 0 w 111"/>
                <a:gd name="T57" fmla="*/ 29 h 37"/>
                <a:gd name="T58" fmla="*/ 0 w 111"/>
                <a:gd name="T59" fmla="*/ 29 h 37"/>
                <a:gd name="T60" fmla="*/ 4 w 111"/>
                <a:gd name="T61" fmla="*/ 25 h 37"/>
                <a:gd name="T62" fmla="*/ 8 w 111"/>
                <a:gd name="T63" fmla="*/ 20 h 37"/>
                <a:gd name="T64" fmla="*/ 16 w 111"/>
                <a:gd name="T65" fmla="*/ 16 h 37"/>
                <a:gd name="T66" fmla="*/ 21 w 111"/>
                <a:gd name="T67" fmla="*/ 12 h 37"/>
                <a:gd name="T68" fmla="*/ 25 w 111"/>
                <a:gd name="T69" fmla="*/ 8 h 37"/>
                <a:gd name="T70" fmla="*/ 33 w 111"/>
                <a:gd name="T71" fmla="*/ 4 h 37"/>
                <a:gd name="T72" fmla="*/ 41 w 111"/>
                <a:gd name="T73" fmla="*/ 4 h 37"/>
                <a:gd name="T74" fmla="*/ 45 w 111"/>
                <a:gd name="T75" fmla="*/ 0 h 37"/>
                <a:gd name="T76" fmla="*/ 53 w 111"/>
                <a:gd name="T77" fmla="*/ 0 h 37"/>
                <a:gd name="T78" fmla="*/ 62 w 111"/>
                <a:gd name="T79" fmla="*/ 0 h 37"/>
                <a:gd name="T80" fmla="*/ 70 w 111"/>
                <a:gd name="T81" fmla="*/ 0 h 37"/>
                <a:gd name="T82" fmla="*/ 74 w 111"/>
                <a:gd name="T83" fmla="*/ 0 h 37"/>
                <a:gd name="T84" fmla="*/ 82 w 111"/>
                <a:gd name="T85" fmla="*/ 4 h 37"/>
                <a:gd name="T86" fmla="*/ 90 w 111"/>
                <a:gd name="T87" fmla="*/ 4 h 37"/>
                <a:gd name="T88" fmla="*/ 94 w 111"/>
                <a:gd name="T89" fmla="*/ 8 h 37"/>
                <a:gd name="T90" fmla="*/ 103 w 111"/>
                <a:gd name="T91" fmla="*/ 12 h 37"/>
                <a:gd name="T92" fmla="*/ 107 w 111"/>
                <a:gd name="T93" fmla="*/ 16 h 37"/>
                <a:gd name="T94" fmla="*/ 111 w 111"/>
                <a:gd name="T95" fmla="*/ 20 h 37"/>
                <a:gd name="T96" fmla="*/ 111 w 111"/>
                <a:gd name="T97" fmla="*/ 20 h 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37"/>
                <a:gd name="T149" fmla="*/ 111 w 111"/>
                <a:gd name="T150" fmla="*/ 37 h 3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37">
                  <a:moveTo>
                    <a:pt x="111" y="20"/>
                  </a:moveTo>
                  <a:lnTo>
                    <a:pt x="107" y="16"/>
                  </a:lnTo>
                  <a:lnTo>
                    <a:pt x="98" y="12"/>
                  </a:lnTo>
                  <a:lnTo>
                    <a:pt x="94" y="12"/>
                  </a:lnTo>
                  <a:lnTo>
                    <a:pt x="86" y="12"/>
                  </a:lnTo>
                  <a:lnTo>
                    <a:pt x="78" y="12"/>
                  </a:lnTo>
                  <a:lnTo>
                    <a:pt x="78" y="16"/>
                  </a:lnTo>
                  <a:lnTo>
                    <a:pt x="74" y="20"/>
                  </a:lnTo>
                  <a:lnTo>
                    <a:pt x="74" y="25"/>
                  </a:lnTo>
                  <a:lnTo>
                    <a:pt x="70" y="29"/>
                  </a:lnTo>
                  <a:lnTo>
                    <a:pt x="66" y="29"/>
                  </a:lnTo>
                  <a:lnTo>
                    <a:pt x="66" y="33"/>
                  </a:lnTo>
                  <a:lnTo>
                    <a:pt x="62" y="33"/>
                  </a:lnTo>
                  <a:lnTo>
                    <a:pt x="57" y="37"/>
                  </a:lnTo>
                  <a:lnTo>
                    <a:pt x="53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3"/>
                  </a:lnTo>
                  <a:lnTo>
                    <a:pt x="37" y="33"/>
                  </a:lnTo>
                  <a:lnTo>
                    <a:pt x="33" y="29"/>
                  </a:lnTo>
                  <a:lnTo>
                    <a:pt x="29" y="25"/>
                  </a:lnTo>
                  <a:lnTo>
                    <a:pt x="29" y="20"/>
                  </a:lnTo>
                  <a:lnTo>
                    <a:pt x="21" y="20"/>
                  </a:lnTo>
                  <a:lnTo>
                    <a:pt x="12" y="25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4" y="25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1" y="12"/>
                  </a:lnTo>
                  <a:lnTo>
                    <a:pt x="25" y="8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2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82" y="4"/>
                  </a:lnTo>
                  <a:lnTo>
                    <a:pt x="90" y="4"/>
                  </a:lnTo>
                  <a:lnTo>
                    <a:pt x="94" y="8"/>
                  </a:lnTo>
                  <a:lnTo>
                    <a:pt x="103" y="12"/>
                  </a:lnTo>
                  <a:lnTo>
                    <a:pt x="107" y="16"/>
                  </a:lnTo>
                  <a:lnTo>
                    <a:pt x="111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6" name="Freeform 54"/>
            <p:cNvSpPr>
              <a:spLocks/>
            </p:cNvSpPr>
            <p:nvPr/>
          </p:nvSpPr>
          <p:spPr bwMode="auto">
            <a:xfrm>
              <a:off x="4719" y="529"/>
              <a:ext cx="17" cy="13"/>
            </a:xfrm>
            <a:custGeom>
              <a:avLst/>
              <a:gdLst>
                <a:gd name="T0" fmla="*/ 17 w 17"/>
                <a:gd name="T1" fmla="*/ 4 h 13"/>
                <a:gd name="T2" fmla="*/ 17 w 17"/>
                <a:gd name="T3" fmla="*/ 4 h 13"/>
                <a:gd name="T4" fmla="*/ 12 w 17"/>
                <a:gd name="T5" fmla="*/ 4 h 13"/>
                <a:gd name="T6" fmla="*/ 12 w 17"/>
                <a:gd name="T7" fmla="*/ 0 h 13"/>
                <a:gd name="T8" fmla="*/ 12 w 17"/>
                <a:gd name="T9" fmla="*/ 0 h 13"/>
                <a:gd name="T10" fmla="*/ 12 w 17"/>
                <a:gd name="T11" fmla="*/ 0 h 13"/>
                <a:gd name="T12" fmla="*/ 12 w 17"/>
                <a:gd name="T13" fmla="*/ 0 h 13"/>
                <a:gd name="T14" fmla="*/ 8 w 17"/>
                <a:gd name="T15" fmla="*/ 0 h 13"/>
                <a:gd name="T16" fmla="*/ 8 w 17"/>
                <a:gd name="T17" fmla="*/ 0 h 13"/>
                <a:gd name="T18" fmla="*/ 8 w 17"/>
                <a:gd name="T19" fmla="*/ 0 h 13"/>
                <a:gd name="T20" fmla="*/ 4 w 17"/>
                <a:gd name="T21" fmla="*/ 0 h 13"/>
                <a:gd name="T22" fmla="*/ 4 w 17"/>
                <a:gd name="T23" fmla="*/ 0 h 13"/>
                <a:gd name="T24" fmla="*/ 4 w 17"/>
                <a:gd name="T25" fmla="*/ 0 h 13"/>
                <a:gd name="T26" fmla="*/ 4 w 17"/>
                <a:gd name="T27" fmla="*/ 0 h 13"/>
                <a:gd name="T28" fmla="*/ 4 w 17"/>
                <a:gd name="T29" fmla="*/ 4 h 13"/>
                <a:gd name="T30" fmla="*/ 4 w 17"/>
                <a:gd name="T31" fmla="*/ 4 h 13"/>
                <a:gd name="T32" fmla="*/ 0 w 17"/>
                <a:gd name="T33" fmla="*/ 4 h 13"/>
                <a:gd name="T34" fmla="*/ 4 w 17"/>
                <a:gd name="T35" fmla="*/ 8 h 13"/>
                <a:gd name="T36" fmla="*/ 4 w 17"/>
                <a:gd name="T37" fmla="*/ 8 h 13"/>
                <a:gd name="T38" fmla="*/ 4 w 17"/>
                <a:gd name="T39" fmla="*/ 8 h 13"/>
                <a:gd name="T40" fmla="*/ 4 w 17"/>
                <a:gd name="T41" fmla="*/ 8 h 13"/>
                <a:gd name="T42" fmla="*/ 4 w 17"/>
                <a:gd name="T43" fmla="*/ 13 h 13"/>
                <a:gd name="T44" fmla="*/ 4 w 17"/>
                <a:gd name="T45" fmla="*/ 13 h 13"/>
                <a:gd name="T46" fmla="*/ 8 w 17"/>
                <a:gd name="T47" fmla="*/ 13 h 13"/>
                <a:gd name="T48" fmla="*/ 8 w 17"/>
                <a:gd name="T49" fmla="*/ 13 h 13"/>
                <a:gd name="T50" fmla="*/ 8 w 17"/>
                <a:gd name="T51" fmla="*/ 13 h 13"/>
                <a:gd name="T52" fmla="*/ 12 w 17"/>
                <a:gd name="T53" fmla="*/ 13 h 13"/>
                <a:gd name="T54" fmla="*/ 12 w 17"/>
                <a:gd name="T55" fmla="*/ 13 h 13"/>
                <a:gd name="T56" fmla="*/ 12 w 17"/>
                <a:gd name="T57" fmla="*/ 8 h 13"/>
                <a:gd name="T58" fmla="*/ 12 w 17"/>
                <a:gd name="T59" fmla="*/ 8 h 13"/>
                <a:gd name="T60" fmla="*/ 12 w 17"/>
                <a:gd name="T61" fmla="*/ 8 h 13"/>
                <a:gd name="T62" fmla="*/ 17 w 17"/>
                <a:gd name="T63" fmla="*/ 8 h 13"/>
                <a:gd name="T64" fmla="*/ 17 w 17"/>
                <a:gd name="T65" fmla="*/ 4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"/>
                <a:gd name="T100" fmla="*/ 0 h 13"/>
                <a:gd name="T101" fmla="*/ 17 w 17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" h="13">
                  <a:moveTo>
                    <a:pt x="17" y="4"/>
                  </a:moveTo>
                  <a:lnTo>
                    <a:pt x="17" y="4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13"/>
                  </a:lnTo>
                  <a:lnTo>
                    <a:pt x="8" y="13"/>
                  </a:lnTo>
                  <a:lnTo>
                    <a:pt x="12" y="13"/>
                  </a:lnTo>
                  <a:lnTo>
                    <a:pt x="12" y="8"/>
                  </a:lnTo>
                  <a:lnTo>
                    <a:pt x="17" y="8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7" name="Freeform 55"/>
            <p:cNvSpPr>
              <a:spLocks/>
            </p:cNvSpPr>
            <p:nvPr/>
          </p:nvSpPr>
          <p:spPr bwMode="auto">
            <a:xfrm>
              <a:off x="4719" y="529"/>
              <a:ext cx="17" cy="13"/>
            </a:xfrm>
            <a:custGeom>
              <a:avLst/>
              <a:gdLst>
                <a:gd name="T0" fmla="*/ 17 w 17"/>
                <a:gd name="T1" fmla="*/ 4 h 13"/>
                <a:gd name="T2" fmla="*/ 17 w 17"/>
                <a:gd name="T3" fmla="*/ 4 h 13"/>
                <a:gd name="T4" fmla="*/ 17 w 17"/>
                <a:gd name="T5" fmla="*/ 4 h 13"/>
                <a:gd name="T6" fmla="*/ 12 w 17"/>
                <a:gd name="T7" fmla="*/ 4 h 13"/>
                <a:gd name="T8" fmla="*/ 12 w 17"/>
                <a:gd name="T9" fmla="*/ 0 h 13"/>
                <a:gd name="T10" fmla="*/ 12 w 17"/>
                <a:gd name="T11" fmla="*/ 0 h 13"/>
                <a:gd name="T12" fmla="*/ 12 w 17"/>
                <a:gd name="T13" fmla="*/ 0 h 13"/>
                <a:gd name="T14" fmla="*/ 12 w 17"/>
                <a:gd name="T15" fmla="*/ 0 h 13"/>
                <a:gd name="T16" fmla="*/ 8 w 17"/>
                <a:gd name="T17" fmla="*/ 0 h 13"/>
                <a:gd name="T18" fmla="*/ 8 w 17"/>
                <a:gd name="T19" fmla="*/ 0 h 13"/>
                <a:gd name="T20" fmla="*/ 8 w 17"/>
                <a:gd name="T21" fmla="*/ 0 h 13"/>
                <a:gd name="T22" fmla="*/ 8 w 17"/>
                <a:gd name="T23" fmla="*/ 0 h 13"/>
                <a:gd name="T24" fmla="*/ 4 w 17"/>
                <a:gd name="T25" fmla="*/ 0 h 13"/>
                <a:gd name="T26" fmla="*/ 4 w 17"/>
                <a:gd name="T27" fmla="*/ 0 h 13"/>
                <a:gd name="T28" fmla="*/ 4 w 17"/>
                <a:gd name="T29" fmla="*/ 0 h 13"/>
                <a:gd name="T30" fmla="*/ 4 w 17"/>
                <a:gd name="T31" fmla="*/ 0 h 13"/>
                <a:gd name="T32" fmla="*/ 4 w 17"/>
                <a:gd name="T33" fmla="*/ 4 h 13"/>
                <a:gd name="T34" fmla="*/ 4 w 17"/>
                <a:gd name="T35" fmla="*/ 4 h 13"/>
                <a:gd name="T36" fmla="*/ 0 w 17"/>
                <a:gd name="T37" fmla="*/ 4 h 13"/>
                <a:gd name="T38" fmla="*/ 0 w 17"/>
                <a:gd name="T39" fmla="*/ 4 h 13"/>
                <a:gd name="T40" fmla="*/ 4 w 17"/>
                <a:gd name="T41" fmla="*/ 8 h 13"/>
                <a:gd name="T42" fmla="*/ 4 w 17"/>
                <a:gd name="T43" fmla="*/ 8 h 13"/>
                <a:gd name="T44" fmla="*/ 4 w 17"/>
                <a:gd name="T45" fmla="*/ 8 h 13"/>
                <a:gd name="T46" fmla="*/ 4 w 17"/>
                <a:gd name="T47" fmla="*/ 8 h 13"/>
                <a:gd name="T48" fmla="*/ 4 w 17"/>
                <a:gd name="T49" fmla="*/ 13 h 13"/>
                <a:gd name="T50" fmla="*/ 4 w 17"/>
                <a:gd name="T51" fmla="*/ 13 h 13"/>
                <a:gd name="T52" fmla="*/ 8 w 17"/>
                <a:gd name="T53" fmla="*/ 13 h 13"/>
                <a:gd name="T54" fmla="*/ 8 w 17"/>
                <a:gd name="T55" fmla="*/ 13 h 13"/>
                <a:gd name="T56" fmla="*/ 8 w 17"/>
                <a:gd name="T57" fmla="*/ 13 h 13"/>
                <a:gd name="T58" fmla="*/ 8 w 17"/>
                <a:gd name="T59" fmla="*/ 13 h 13"/>
                <a:gd name="T60" fmla="*/ 12 w 17"/>
                <a:gd name="T61" fmla="*/ 13 h 13"/>
                <a:gd name="T62" fmla="*/ 12 w 17"/>
                <a:gd name="T63" fmla="*/ 13 h 13"/>
                <a:gd name="T64" fmla="*/ 12 w 17"/>
                <a:gd name="T65" fmla="*/ 8 h 13"/>
                <a:gd name="T66" fmla="*/ 12 w 17"/>
                <a:gd name="T67" fmla="*/ 8 h 13"/>
                <a:gd name="T68" fmla="*/ 12 w 17"/>
                <a:gd name="T69" fmla="*/ 8 h 13"/>
                <a:gd name="T70" fmla="*/ 17 w 17"/>
                <a:gd name="T71" fmla="*/ 8 h 13"/>
                <a:gd name="T72" fmla="*/ 17 w 17"/>
                <a:gd name="T73" fmla="*/ 4 h 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"/>
                <a:gd name="T112" fmla="*/ 0 h 13"/>
                <a:gd name="T113" fmla="*/ 17 w 17"/>
                <a:gd name="T114" fmla="*/ 13 h 1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" h="13">
                  <a:moveTo>
                    <a:pt x="17" y="4"/>
                  </a:moveTo>
                  <a:lnTo>
                    <a:pt x="17" y="4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13"/>
                  </a:lnTo>
                  <a:lnTo>
                    <a:pt x="8" y="13"/>
                  </a:lnTo>
                  <a:lnTo>
                    <a:pt x="12" y="13"/>
                  </a:lnTo>
                  <a:lnTo>
                    <a:pt x="12" y="8"/>
                  </a:lnTo>
                  <a:lnTo>
                    <a:pt x="17" y="8"/>
                  </a:lnTo>
                  <a:lnTo>
                    <a:pt x="17" y="4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8" name="Freeform 56"/>
            <p:cNvSpPr>
              <a:spLocks/>
            </p:cNvSpPr>
            <p:nvPr/>
          </p:nvSpPr>
          <p:spPr bwMode="auto">
            <a:xfrm>
              <a:off x="4666" y="451"/>
              <a:ext cx="143" cy="41"/>
            </a:xfrm>
            <a:custGeom>
              <a:avLst/>
              <a:gdLst>
                <a:gd name="T0" fmla="*/ 139 w 143"/>
                <a:gd name="T1" fmla="*/ 41 h 41"/>
                <a:gd name="T2" fmla="*/ 127 w 143"/>
                <a:gd name="T3" fmla="*/ 37 h 41"/>
                <a:gd name="T4" fmla="*/ 115 w 143"/>
                <a:gd name="T5" fmla="*/ 29 h 41"/>
                <a:gd name="T6" fmla="*/ 102 w 143"/>
                <a:gd name="T7" fmla="*/ 25 h 41"/>
                <a:gd name="T8" fmla="*/ 98 w 143"/>
                <a:gd name="T9" fmla="*/ 25 h 41"/>
                <a:gd name="T10" fmla="*/ 98 w 143"/>
                <a:gd name="T11" fmla="*/ 25 h 41"/>
                <a:gd name="T12" fmla="*/ 90 w 143"/>
                <a:gd name="T13" fmla="*/ 21 h 41"/>
                <a:gd name="T14" fmla="*/ 82 w 143"/>
                <a:gd name="T15" fmla="*/ 21 h 41"/>
                <a:gd name="T16" fmla="*/ 74 w 143"/>
                <a:gd name="T17" fmla="*/ 21 h 41"/>
                <a:gd name="T18" fmla="*/ 65 w 143"/>
                <a:gd name="T19" fmla="*/ 21 h 41"/>
                <a:gd name="T20" fmla="*/ 57 w 143"/>
                <a:gd name="T21" fmla="*/ 25 h 41"/>
                <a:gd name="T22" fmla="*/ 49 w 143"/>
                <a:gd name="T23" fmla="*/ 25 h 41"/>
                <a:gd name="T24" fmla="*/ 41 w 143"/>
                <a:gd name="T25" fmla="*/ 29 h 41"/>
                <a:gd name="T26" fmla="*/ 33 w 143"/>
                <a:gd name="T27" fmla="*/ 29 h 41"/>
                <a:gd name="T28" fmla="*/ 24 w 143"/>
                <a:gd name="T29" fmla="*/ 33 h 41"/>
                <a:gd name="T30" fmla="*/ 20 w 143"/>
                <a:gd name="T31" fmla="*/ 41 h 41"/>
                <a:gd name="T32" fmla="*/ 20 w 143"/>
                <a:gd name="T33" fmla="*/ 41 h 41"/>
                <a:gd name="T34" fmla="*/ 20 w 143"/>
                <a:gd name="T35" fmla="*/ 37 h 41"/>
                <a:gd name="T36" fmla="*/ 24 w 143"/>
                <a:gd name="T37" fmla="*/ 29 h 41"/>
                <a:gd name="T38" fmla="*/ 29 w 143"/>
                <a:gd name="T39" fmla="*/ 25 h 41"/>
                <a:gd name="T40" fmla="*/ 33 w 143"/>
                <a:gd name="T41" fmla="*/ 21 h 41"/>
                <a:gd name="T42" fmla="*/ 41 w 143"/>
                <a:gd name="T43" fmla="*/ 17 h 41"/>
                <a:gd name="T44" fmla="*/ 45 w 143"/>
                <a:gd name="T45" fmla="*/ 13 h 41"/>
                <a:gd name="T46" fmla="*/ 53 w 143"/>
                <a:gd name="T47" fmla="*/ 8 h 41"/>
                <a:gd name="T48" fmla="*/ 53 w 143"/>
                <a:gd name="T49" fmla="*/ 8 h 41"/>
                <a:gd name="T50" fmla="*/ 41 w 143"/>
                <a:gd name="T51" fmla="*/ 13 h 41"/>
                <a:gd name="T52" fmla="*/ 29 w 143"/>
                <a:gd name="T53" fmla="*/ 17 h 41"/>
                <a:gd name="T54" fmla="*/ 20 w 143"/>
                <a:gd name="T55" fmla="*/ 21 h 41"/>
                <a:gd name="T56" fmla="*/ 8 w 143"/>
                <a:gd name="T57" fmla="*/ 29 h 41"/>
                <a:gd name="T58" fmla="*/ 0 w 143"/>
                <a:gd name="T59" fmla="*/ 33 h 41"/>
                <a:gd name="T60" fmla="*/ 0 w 143"/>
                <a:gd name="T61" fmla="*/ 33 h 41"/>
                <a:gd name="T62" fmla="*/ 0 w 143"/>
                <a:gd name="T63" fmla="*/ 33 h 41"/>
                <a:gd name="T64" fmla="*/ 4 w 143"/>
                <a:gd name="T65" fmla="*/ 29 h 41"/>
                <a:gd name="T66" fmla="*/ 8 w 143"/>
                <a:gd name="T67" fmla="*/ 25 h 41"/>
                <a:gd name="T68" fmla="*/ 16 w 143"/>
                <a:gd name="T69" fmla="*/ 17 h 41"/>
                <a:gd name="T70" fmla="*/ 20 w 143"/>
                <a:gd name="T71" fmla="*/ 13 h 41"/>
                <a:gd name="T72" fmla="*/ 29 w 143"/>
                <a:gd name="T73" fmla="*/ 8 h 41"/>
                <a:gd name="T74" fmla="*/ 33 w 143"/>
                <a:gd name="T75" fmla="*/ 4 h 41"/>
                <a:gd name="T76" fmla="*/ 41 w 143"/>
                <a:gd name="T77" fmla="*/ 4 h 41"/>
                <a:gd name="T78" fmla="*/ 49 w 143"/>
                <a:gd name="T79" fmla="*/ 0 h 41"/>
                <a:gd name="T80" fmla="*/ 57 w 143"/>
                <a:gd name="T81" fmla="*/ 0 h 41"/>
                <a:gd name="T82" fmla="*/ 65 w 143"/>
                <a:gd name="T83" fmla="*/ 0 h 41"/>
                <a:gd name="T84" fmla="*/ 74 w 143"/>
                <a:gd name="T85" fmla="*/ 0 h 41"/>
                <a:gd name="T86" fmla="*/ 82 w 143"/>
                <a:gd name="T87" fmla="*/ 0 h 41"/>
                <a:gd name="T88" fmla="*/ 90 w 143"/>
                <a:gd name="T89" fmla="*/ 0 h 41"/>
                <a:gd name="T90" fmla="*/ 90 w 143"/>
                <a:gd name="T91" fmla="*/ 0 h 41"/>
                <a:gd name="T92" fmla="*/ 90 w 143"/>
                <a:gd name="T93" fmla="*/ 0 h 41"/>
                <a:gd name="T94" fmla="*/ 98 w 143"/>
                <a:gd name="T95" fmla="*/ 0 h 41"/>
                <a:gd name="T96" fmla="*/ 102 w 143"/>
                <a:gd name="T97" fmla="*/ 4 h 41"/>
                <a:gd name="T98" fmla="*/ 111 w 143"/>
                <a:gd name="T99" fmla="*/ 8 h 41"/>
                <a:gd name="T100" fmla="*/ 115 w 143"/>
                <a:gd name="T101" fmla="*/ 13 h 41"/>
                <a:gd name="T102" fmla="*/ 123 w 143"/>
                <a:gd name="T103" fmla="*/ 17 h 41"/>
                <a:gd name="T104" fmla="*/ 127 w 143"/>
                <a:gd name="T105" fmla="*/ 21 h 41"/>
                <a:gd name="T106" fmla="*/ 131 w 143"/>
                <a:gd name="T107" fmla="*/ 25 h 41"/>
                <a:gd name="T108" fmla="*/ 135 w 143"/>
                <a:gd name="T109" fmla="*/ 29 h 41"/>
                <a:gd name="T110" fmla="*/ 139 w 143"/>
                <a:gd name="T111" fmla="*/ 37 h 41"/>
                <a:gd name="T112" fmla="*/ 143 w 143"/>
                <a:gd name="T113" fmla="*/ 41 h 41"/>
                <a:gd name="T114" fmla="*/ 139 w 143"/>
                <a:gd name="T115" fmla="*/ 41 h 4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3"/>
                <a:gd name="T175" fmla="*/ 0 h 41"/>
                <a:gd name="T176" fmla="*/ 143 w 143"/>
                <a:gd name="T177" fmla="*/ 41 h 4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3" h="41">
                  <a:moveTo>
                    <a:pt x="139" y="41"/>
                  </a:moveTo>
                  <a:lnTo>
                    <a:pt x="127" y="37"/>
                  </a:lnTo>
                  <a:lnTo>
                    <a:pt x="115" y="29"/>
                  </a:lnTo>
                  <a:lnTo>
                    <a:pt x="102" y="25"/>
                  </a:lnTo>
                  <a:lnTo>
                    <a:pt x="98" y="25"/>
                  </a:lnTo>
                  <a:lnTo>
                    <a:pt x="90" y="21"/>
                  </a:lnTo>
                  <a:lnTo>
                    <a:pt x="82" y="21"/>
                  </a:lnTo>
                  <a:lnTo>
                    <a:pt x="74" y="21"/>
                  </a:lnTo>
                  <a:lnTo>
                    <a:pt x="65" y="21"/>
                  </a:lnTo>
                  <a:lnTo>
                    <a:pt x="57" y="25"/>
                  </a:lnTo>
                  <a:lnTo>
                    <a:pt x="49" y="25"/>
                  </a:lnTo>
                  <a:lnTo>
                    <a:pt x="41" y="29"/>
                  </a:lnTo>
                  <a:lnTo>
                    <a:pt x="33" y="29"/>
                  </a:lnTo>
                  <a:lnTo>
                    <a:pt x="24" y="33"/>
                  </a:lnTo>
                  <a:lnTo>
                    <a:pt x="20" y="41"/>
                  </a:lnTo>
                  <a:lnTo>
                    <a:pt x="20" y="37"/>
                  </a:lnTo>
                  <a:lnTo>
                    <a:pt x="24" y="29"/>
                  </a:lnTo>
                  <a:lnTo>
                    <a:pt x="29" y="25"/>
                  </a:lnTo>
                  <a:lnTo>
                    <a:pt x="33" y="21"/>
                  </a:lnTo>
                  <a:lnTo>
                    <a:pt x="41" y="17"/>
                  </a:lnTo>
                  <a:lnTo>
                    <a:pt x="45" y="13"/>
                  </a:lnTo>
                  <a:lnTo>
                    <a:pt x="53" y="8"/>
                  </a:lnTo>
                  <a:lnTo>
                    <a:pt x="41" y="13"/>
                  </a:lnTo>
                  <a:lnTo>
                    <a:pt x="29" y="17"/>
                  </a:lnTo>
                  <a:lnTo>
                    <a:pt x="20" y="21"/>
                  </a:lnTo>
                  <a:lnTo>
                    <a:pt x="8" y="29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8" y="25"/>
                  </a:lnTo>
                  <a:lnTo>
                    <a:pt x="16" y="17"/>
                  </a:lnTo>
                  <a:lnTo>
                    <a:pt x="20" y="13"/>
                  </a:lnTo>
                  <a:lnTo>
                    <a:pt x="29" y="8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90" y="0"/>
                  </a:lnTo>
                  <a:lnTo>
                    <a:pt x="98" y="0"/>
                  </a:lnTo>
                  <a:lnTo>
                    <a:pt x="102" y="4"/>
                  </a:lnTo>
                  <a:lnTo>
                    <a:pt x="111" y="8"/>
                  </a:lnTo>
                  <a:lnTo>
                    <a:pt x="115" y="13"/>
                  </a:lnTo>
                  <a:lnTo>
                    <a:pt x="123" y="17"/>
                  </a:lnTo>
                  <a:lnTo>
                    <a:pt x="127" y="21"/>
                  </a:lnTo>
                  <a:lnTo>
                    <a:pt x="131" y="25"/>
                  </a:lnTo>
                  <a:lnTo>
                    <a:pt x="135" y="29"/>
                  </a:lnTo>
                  <a:lnTo>
                    <a:pt x="139" y="37"/>
                  </a:lnTo>
                  <a:lnTo>
                    <a:pt x="143" y="41"/>
                  </a:lnTo>
                  <a:lnTo>
                    <a:pt x="139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69" name="Freeform 57"/>
            <p:cNvSpPr>
              <a:spLocks/>
            </p:cNvSpPr>
            <p:nvPr/>
          </p:nvSpPr>
          <p:spPr bwMode="auto">
            <a:xfrm>
              <a:off x="4666" y="451"/>
              <a:ext cx="143" cy="41"/>
            </a:xfrm>
            <a:custGeom>
              <a:avLst/>
              <a:gdLst>
                <a:gd name="T0" fmla="*/ 139 w 143"/>
                <a:gd name="T1" fmla="*/ 41 h 41"/>
                <a:gd name="T2" fmla="*/ 127 w 143"/>
                <a:gd name="T3" fmla="*/ 37 h 41"/>
                <a:gd name="T4" fmla="*/ 115 w 143"/>
                <a:gd name="T5" fmla="*/ 29 h 41"/>
                <a:gd name="T6" fmla="*/ 102 w 143"/>
                <a:gd name="T7" fmla="*/ 25 h 41"/>
                <a:gd name="T8" fmla="*/ 98 w 143"/>
                <a:gd name="T9" fmla="*/ 25 h 41"/>
                <a:gd name="T10" fmla="*/ 98 w 143"/>
                <a:gd name="T11" fmla="*/ 25 h 41"/>
                <a:gd name="T12" fmla="*/ 90 w 143"/>
                <a:gd name="T13" fmla="*/ 21 h 41"/>
                <a:gd name="T14" fmla="*/ 82 w 143"/>
                <a:gd name="T15" fmla="*/ 21 h 41"/>
                <a:gd name="T16" fmla="*/ 74 w 143"/>
                <a:gd name="T17" fmla="*/ 21 h 41"/>
                <a:gd name="T18" fmla="*/ 65 w 143"/>
                <a:gd name="T19" fmla="*/ 21 h 41"/>
                <a:gd name="T20" fmla="*/ 57 w 143"/>
                <a:gd name="T21" fmla="*/ 25 h 41"/>
                <a:gd name="T22" fmla="*/ 49 w 143"/>
                <a:gd name="T23" fmla="*/ 25 h 41"/>
                <a:gd name="T24" fmla="*/ 41 w 143"/>
                <a:gd name="T25" fmla="*/ 29 h 41"/>
                <a:gd name="T26" fmla="*/ 33 w 143"/>
                <a:gd name="T27" fmla="*/ 29 h 41"/>
                <a:gd name="T28" fmla="*/ 24 w 143"/>
                <a:gd name="T29" fmla="*/ 33 h 41"/>
                <a:gd name="T30" fmla="*/ 20 w 143"/>
                <a:gd name="T31" fmla="*/ 41 h 41"/>
                <a:gd name="T32" fmla="*/ 20 w 143"/>
                <a:gd name="T33" fmla="*/ 41 h 41"/>
                <a:gd name="T34" fmla="*/ 20 w 143"/>
                <a:gd name="T35" fmla="*/ 37 h 41"/>
                <a:gd name="T36" fmla="*/ 24 w 143"/>
                <a:gd name="T37" fmla="*/ 29 h 41"/>
                <a:gd name="T38" fmla="*/ 29 w 143"/>
                <a:gd name="T39" fmla="*/ 25 h 41"/>
                <a:gd name="T40" fmla="*/ 33 w 143"/>
                <a:gd name="T41" fmla="*/ 21 h 41"/>
                <a:gd name="T42" fmla="*/ 41 w 143"/>
                <a:gd name="T43" fmla="*/ 17 h 41"/>
                <a:gd name="T44" fmla="*/ 45 w 143"/>
                <a:gd name="T45" fmla="*/ 13 h 41"/>
                <a:gd name="T46" fmla="*/ 53 w 143"/>
                <a:gd name="T47" fmla="*/ 8 h 41"/>
                <a:gd name="T48" fmla="*/ 53 w 143"/>
                <a:gd name="T49" fmla="*/ 8 h 41"/>
                <a:gd name="T50" fmla="*/ 41 w 143"/>
                <a:gd name="T51" fmla="*/ 13 h 41"/>
                <a:gd name="T52" fmla="*/ 29 w 143"/>
                <a:gd name="T53" fmla="*/ 17 h 41"/>
                <a:gd name="T54" fmla="*/ 20 w 143"/>
                <a:gd name="T55" fmla="*/ 21 h 41"/>
                <a:gd name="T56" fmla="*/ 8 w 143"/>
                <a:gd name="T57" fmla="*/ 29 h 41"/>
                <a:gd name="T58" fmla="*/ 0 w 143"/>
                <a:gd name="T59" fmla="*/ 33 h 41"/>
                <a:gd name="T60" fmla="*/ 0 w 143"/>
                <a:gd name="T61" fmla="*/ 33 h 41"/>
                <a:gd name="T62" fmla="*/ 0 w 143"/>
                <a:gd name="T63" fmla="*/ 33 h 41"/>
                <a:gd name="T64" fmla="*/ 4 w 143"/>
                <a:gd name="T65" fmla="*/ 29 h 41"/>
                <a:gd name="T66" fmla="*/ 8 w 143"/>
                <a:gd name="T67" fmla="*/ 25 h 41"/>
                <a:gd name="T68" fmla="*/ 16 w 143"/>
                <a:gd name="T69" fmla="*/ 17 h 41"/>
                <a:gd name="T70" fmla="*/ 20 w 143"/>
                <a:gd name="T71" fmla="*/ 13 h 41"/>
                <a:gd name="T72" fmla="*/ 29 w 143"/>
                <a:gd name="T73" fmla="*/ 8 h 41"/>
                <a:gd name="T74" fmla="*/ 33 w 143"/>
                <a:gd name="T75" fmla="*/ 4 h 41"/>
                <a:gd name="T76" fmla="*/ 41 w 143"/>
                <a:gd name="T77" fmla="*/ 4 h 41"/>
                <a:gd name="T78" fmla="*/ 49 w 143"/>
                <a:gd name="T79" fmla="*/ 0 h 41"/>
                <a:gd name="T80" fmla="*/ 57 w 143"/>
                <a:gd name="T81" fmla="*/ 0 h 41"/>
                <a:gd name="T82" fmla="*/ 65 w 143"/>
                <a:gd name="T83" fmla="*/ 0 h 41"/>
                <a:gd name="T84" fmla="*/ 74 w 143"/>
                <a:gd name="T85" fmla="*/ 0 h 41"/>
                <a:gd name="T86" fmla="*/ 82 w 143"/>
                <a:gd name="T87" fmla="*/ 0 h 41"/>
                <a:gd name="T88" fmla="*/ 90 w 143"/>
                <a:gd name="T89" fmla="*/ 0 h 41"/>
                <a:gd name="T90" fmla="*/ 90 w 143"/>
                <a:gd name="T91" fmla="*/ 0 h 41"/>
                <a:gd name="T92" fmla="*/ 90 w 143"/>
                <a:gd name="T93" fmla="*/ 0 h 41"/>
                <a:gd name="T94" fmla="*/ 98 w 143"/>
                <a:gd name="T95" fmla="*/ 0 h 41"/>
                <a:gd name="T96" fmla="*/ 102 w 143"/>
                <a:gd name="T97" fmla="*/ 4 h 41"/>
                <a:gd name="T98" fmla="*/ 111 w 143"/>
                <a:gd name="T99" fmla="*/ 8 h 41"/>
                <a:gd name="T100" fmla="*/ 115 w 143"/>
                <a:gd name="T101" fmla="*/ 13 h 41"/>
                <a:gd name="T102" fmla="*/ 123 w 143"/>
                <a:gd name="T103" fmla="*/ 17 h 41"/>
                <a:gd name="T104" fmla="*/ 127 w 143"/>
                <a:gd name="T105" fmla="*/ 21 h 41"/>
                <a:gd name="T106" fmla="*/ 131 w 143"/>
                <a:gd name="T107" fmla="*/ 25 h 41"/>
                <a:gd name="T108" fmla="*/ 135 w 143"/>
                <a:gd name="T109" fmla="*/ 29 h 41"/>
                <a:gd name="T110" fmla="*/ 139 w 143"/>
                <a:gd name="T111" fmla="*/ 37 h 41"/>
                <a:gd name="T112" fmla="*/ 143 w 143"/>
                <a:gd name="T113" fmla="*/ 41 h 41"/>
                <a:gd name="T114" fmla="*/ 139 w 143"/>
                <a:gd name="T115" fmla="*/ 41 h 4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3"/>
                <a:gd name="T175" fmla="*/ 0 h 41"/>
                <a:gd name="T176" fmla="*/ 143 w 143"/>
                <a:gd name="T177" fmla="*/ 41 h 4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3" h="41">
                  <a:moveTo>
                    <a:pt x="139" y="41"/>
                  </a:moveTo>
                  <a:lnTo>
                    <a:pt x="127" y="37"/>
                  </a:lnTo>
                  <a:lnTo>
                    <a:pt x="115" y="29"/>
                  </a:lnTo>
                  <a:lnTo>
                    <a:pt x="102" y="25"/>
                  </a:lnTo>
                  <a:lnTo>
                    <a:pt x="98" y="25"/>
                  </a:lnTo>
                  <a:lnTo>
                    <a:pt x="90" y="21"/>
                  </a:lnTo>
                  <a:lnTo>
                    <a:pt x="82" y="21"/>
                  </a:lnTo>
                  <a:lnTo>
                    <a:pt x="74" y="21"/>
                  </a:lnTo>
                  <a:lnTo>
                    <a:pt x="65" y="21"/>
                  </a:lnTo>
                  <a:lnTo>
                    <a:pt x="57" y="25"/>
                  </a:lnTo>
                  <a:lnTo>
                    <a:pt x="49" y="25"/>
                  </a:lnTo>
                  <a:lnTo>
                    <a:pt x="41" y="29"/>
                  </a:lnTo>
                  <a:lnTo>
                    <a:pt x="33" y="29"/>
                  </a:lnTo>
                  <a:lnTo>
                    <a:pt x="24" y="33"/>
                  </a:lnTo>
                  <a:lnTo>
                    <a:pt x="20" y="41"/>
                  </a:lnTo>
                  <a:lnTo>
                    <a:pt x="20" y="37"/>
                  </a:lnTo>
                  <a:lnTo>
                    <a:pt x="24" y="29"/>
                  </a:lnTo>
                  <a:lnTo>
                    <a:pt x="29" y="25"/>
                  </a:lnTo>
                  <a:lnTo>
                    <a:pt x="33" y="21"/>
                  </a:lnTo>
                  <a:lnTo>
                    <a:pt x="41" y="17"/>
                  </a:lnTo>
                  <a:lnTo>
                    <a:pt x="45" y="13"/>
                  </a:lnTo>
                  <a:lnTo>
                    <a:pt x="53" y="8"/>
                  </a:lnTo>
                  <a:lnTo>
                    <a:pt x="41" y="13"/>
                  </a:lnTo>
                  <a:lnTo>
                    <a:pt x="29" y="17"/>
                  </a:lnTo>
                  <a:lnTo>
                    <a:pt x="20" y="21"/>
                  </a:lnTo>
                  <a:lnTo>
                    <a:pt x="8" y="29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8" y="25"/>
                  </a:lnTo>
                  <a:lnTo>
                    <a:pt x="16" y="17"/>
                  </a:lnTo>
                  <a:lnTo>
                    <a:pt x="20" y="13"/>
                  </a:lnTo>
                  <a:lnTo>
                    <a:pt x="29" y="8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4" y="0"/>
                  </a:lnTo>
                  <a:lnTo>
                    <a:pt x="82" y="0"/>
                  </a:lnTo>
                  <a:lnTo>
                    <a:pt x="90" y="0"/>
                  </a:lnTo>
                  <a:lnTo>
                    <a:pt x="98" y="0"/>
                  </a:lnTo>
                  <a:lnTo>
                    <a:pt x="102" y="4"/>
                  </a:lnTo>
                  <a:lnTo>
                    <a:pt x="111" y="8"/>
                  </a:lnTo>
                  <a:lnTo>
                    <a:pt x="115" y="13"/>
                  </a:lnTo>
                  <a:lnTo>
                    <a:pt x="123" y="17"/>
                  </a:lnTo>
                  <a:lnTo>
                    <a:pt x="127" y="21"/>
                  </a:lnTo>
                  <a:lnTo>
                    <a:pt x="131" y="25"/>
                  </a:lnTo>
                  <a:lnTo>
                    <a:pt x="135" y="29"/>
                  </a:lnTo>
                  <a:lnTo>
                    <a:pt x="139" y="37"/>
                  </a:lnTo>
                  <a:lnTo>
                    <a:pt x="143" y="41"/>
                  </a:lnTo>
                  <a:lnTo>
                    <a:pt x="139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0" name="Freeform 58"/>
            <p:cNvSpPr>
              <a:spLocks/>
            </p:cNvSpPr>
            <p:nvPr/>
          </p:nvSpPr>
          <p:spPr bwMode="auto">
            <a:xfrm>
              <a:off x="4768" y="472"/>
              <a:ext cx="37" cy="24"/>
            </a:xfrm>
            <a:custGeom>
              <a:avLst/>
              <a:gdLst>
                <a:gd name="T0" fmla="*/ 37 w 37"/>
                <a:gd name="T1" fmla="*/ 20 h 24"/>
                <a:gd name="T2" fmla="*/ 21 w 37"/>
                <a:gd name="T3" fmla="*/ 0 h 24"/>
                <a:gd name="T4" fmla="*/ 33 w 37"/>
                <a:gd name="T5" fmla="*/ 12 h 24"/>
                <a:gd name="T6" fmla="*/ 37 w 37"/>
                <a:gd name="T7" fmla="*/ 20 h 24"/>
                <a:gd name="T8" fmla="*/ 29 w 37"/>
                <a:gd name="T9" fmla="*/ 16 h 24"/>
                <a:gd name="T10" fmla="*/ 29 w 37"/>
                <a:gd name="T11" fmla="*/ 24 h 24"/>
                <a:gd name="T12" fmla="*/ 13 w 37"/>
                <a:gd name="T13" fmla="*/ 12 h 24"/>
                <a:gd name="T14" fmla="*/ 0 w 37"/>
                <a:gd name="T15" fmla="*/ 8 h 24"/>
                <a:gd name="T16" fmla="*/ 37 w 37"/>
                <a:gd name="T17" fmla="*/ 2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4"/>
                <a:gd name="T29" fmla="*/ 37 w 37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4">
                  <a:moveTo>
                    <a:pt x="37" y="20"/>
                  </a:moveTo>
                  <a:lnTo>
                    <a:pt x="21" y="0"/>
                  </a:lnTo>
                  <a:lnTo>
                    <a:pt x="33" y="12"/>
                  </a:lnTo>
                  <a:lnTo>
                    <a:pt x="37" y="20"/>
                  </a:lnTo>
                  <a:lnTo>
                    <a:pt x="29" y="16"/>
                  </a:lnTo>
                  <a:lnTo>
                    <a:pt x="29" y="24"/>
                  </a:lnTo>
                  <a:lnTo>
                    <a:pt x="13" y="12"/>
                  </a:lnTo>
                  <a:lnTo>
                    <a:pt x="0" y="8"/>
                  </a:lnTo>
                  <a:lnTo>
                    <a:pt x="37" y="20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1" name="Freeform 59"/>
            <p:cNvSpPr>
              <a:spLocks/>
            </p:cNvSpPr>
            <p:nvPr/>
          </p:nvSpPr>
          <p:spPr bwMode="auto">
            <a:xfrm>
              <a:off x="4768" y="472"/>
              <a:ext cx="37" cy="24"/>
            </a:xfrm>
            <a:custGeom>
              <a:avLst/>
              <a:gdLst>
                <a:gd name="T0" fmla="*/ 37 w 37"/>
                <a:gd name="T1" fmla="*/ 20 h 24"/>
                <a:gd name="T2" fmla="*/ 21 w 37"/>
                <a:gd name="T3" fmla="*/ 0 h 24"/>
                <a:gd name="T4" fmla="*/ 33 w 37"/>
                <a:gd name="T5" fmla="*/ 12 h 24"/>
                <a:gd name="T6" fmla="*/ 37 w 37"/>
                <a:gd name="T7" fmla="*/ 20 h 24"/>
                <a:gd name="T8" fmla="*/ 29 w 37"/>
                <a:gd name="T9" fmla="*/ 16 h 24"/>
                <a:gd name="T10" fmla="*/ 29 w 37"/>
                <a:gd name="T11" fmla="*/ 24 h 24"/>
                <a:gd name="T12" fmla="*/ 13 w 37"/>
                <a:gd name="T13" fmla="*/ 12 h 24"/>
                <a:gd name="T14" fmla="*/ 0 w 37"/>
                <a:gd name="T15" fmla="*/ 8 h 24"/>
                <a:gd name="T16" fmla="*/ 37 w 37"/>
                <a:gd name="T17" fmla="*/ 2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4"/>
                <a:gd name="T29" fmla="*/ 37 w 37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4">
                  <a:moveTo>
                    <a:pt x="37" y="20"/>
                  </a:moveTo>
                  <a:lnTo>
                    <a:pt x="21" y="0"/>
                  </a:lnTo>
                  <a:lnTo>
                    <a:pt x="33" y="12"/>
                  </a:lnTo>
                  <a:lnTo>
                    <a:pt x="37" y="20"/>
                  </a:lnTo>
                  <a:lnTo>
                    <a:pt x="29" y="16"/>
                  </a:lnTo>
                  <a:lnTo>
                    <a:pt x="29" y="24"/>
                  </a:lnTo>
                  <a:lnTo>
                    <a:pt x="13" y="12"/>
                  </a:lnTo>
                  <a:lnTo>
                    <a:pt x="0" y="8"/>
                  </a:lnTo>
                  <a:lnTo>
                    <a:pt x="37" y="20"/>
                  </a:lnTo>
                </a:path>
              </a:pathLst>
            </a:custGeom>
            <a:noFill/>
            <a:ln w="0">
              <a:solidFill>
                <a:srgbClr val="B5B5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2" name="Freeform 60"/>
            <p:cNvSpPr>
              <a:spLocks/>
            </p:cNvSpPr>
            <p:nvPr/>
          </p:nvSpPr>
          <p:spPr bwMode="auto">
            <a:xfrm>
              <a:off x="4978" y="505"/>
              <a:ext cx="45" cy="37"/>
            </a:xfrm>
            <a:custGeom>
              <a:avLst/>
              <a:gdLst>
                <a:gd name="T0" fmla="*/ 45 w 45"/>
                <a:gd name="T1" fmla="*/ 37 h 37"/>
                <a:gd name="T2" fmla="*/ 41 w 45"/>
                <a:gd name="T3" fmla="*/ 32 h 37"/>
                <a:gd name="T4" fmla="*/ 41 w 45"/>
                <a:gd name="T5" fmla="*/ 28 h 37"/>
                <a:gd name="T6" fmla="*/ 36 w 45"/>
                <a:gd name="T7" fmla="*/ 24 h 37"/>
                <a:gd name="T8" fmla="*/ 32 w 45"/>
                <a:gd name="T9" fmla="*/ 16 h 37"/>
                <a:gd name="T10" fmla="*/ 32 w 45"/>
                <a:gd name="T11" fmla="*/ 12 h 37"/>
                <a:gd name="T12" fmla="*/ 24 w 45"/>
                <a:gd name="T13" fmla="*/ 8 h 37"/>
                <a:gd name="T14" fmla="*/ 20 w 45"/>
                <a:gd name="T15" fmla="*/ 8 h 37"/>
                <a:gd name="T16" fmla="*/ 16 w 45"/>
                <a:gd name="T17" fmla="*/ 4 h 37"/>
                <a:gd name="T18" fmla="*/ 8 w 45"/>
                <a:gd name="T19" fmla="*/ 0 h 37"/>
                <a:gd name="T20" fmla="*/ 4 w 45"/>
                <a:gd name="T21" fmla="*/ 0 h 37"/>
                <a:gd name="T22" fmla="*/ 0 w 45"/>
                <a:gd name="T23" fmla="*/ 0 h 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"/>
                <a:gd name="T37" fmla="*/ 0 h 37"/>
                <a:gd name="T38" fmla="*/ 45 w 45"/>
                <a:gd name="T39" fmla="*/ 37 h 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" h="37">
                  <a:moveTo>
                    <a:pt x="45" y="37"/>
                  </a:moveTo>
                  <a:lnTo>
                    <a:pt x="41" y="32"/>
                  </a:lnTo>
                  <a:lnTo>
                    <a:pt x="41" y="28"/>
                  </a:lnTo>
                  <a:lnTo>
                    <a:pt x="36" y="24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3" name="Freeform 61"/>
            <p:cNvSpPr>
              <a:spLocks/>
            </p:cNvSpPr>
            <p:nvPr/>
          </p:nvSpPr>
          <p:spPr bwMode="auto">
            <a:xfrm>
              <a:off x="5023" y="554"/>
              <a:ext cx="24" cy="20"/>
            </a:xfrm>
            <a:custGeom>
              <a:avLst/>
              <a:gdLst>
                <a:gd name="T0" fmla="*/ 0 w 24"/>
                <a:gd name="T1" fmla="*/ 0 h 20"/>
                <a:gd name="T2" fmla="*/ 0 w 24"/>
                <a:gd name="T3" fmla="*/ 0 h 20"/>
                <a:gd name="T4" fmla="*/ 0 w 24"/>
                <a:gd name="T5" fmla="*/ 8 h 20"/>
                <a:gd name="T6" fmla="*/ 0 w 24"/>
                <a:gd name="T7" fmla="*/ 12 h 20"/>
                <a:gd name="T8" fmla="*/ 4 w 24"/>
                <a:gd name="T9" fmla="*/ 12 h 20"/>
                <a:gd name="T10" fmla="*/ 8 w 24"/>
                <a:gd name="T11" fmla="*/ 16 h 20"/>
                <a:gd name="T12" fmla="*/ 8 w 24"/>
                <a:gd name="T13" fmla="*/ 16 h 20"/>
                <a:gd name="T14" fmla="*/ 12 w 24"/>
                <a:gd name="T15" fmla="*/ 20 h 20"/>
                <a:gd name="T16" fmla="*/ 16 w 24"/>
                <a:gd name="T17" fmla="*/ 20 h 20"/>
                <a:gd name="T18" fmla="*/ 20 w 24"/>
                <a:gd name="T19" fmla="*/ 20 h 20"/>
                <a:gd name="T20" fmla="*/ 24 w 24"/>
                <a:gd name="T21" fmla="*/ 20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"/>
                <a:gd name="T34" fmla="*/ 0 h 20"/>
                <a:gd name="T35" fmla="*/ 24 w 24"/>
                <a:gd name="T36" fmla="*/ 20 h 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" h="20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8" y="16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4" name="Line 62"/>
            <p:cNvSpPr>
              <a:spLocks noChangeShapeType="1"/>
            </p:cNvSpPr>
            <p:nvPr/>
          </p:nvSpPr>
          <p:spPr bwMode="auto">
            <a:xfrm flipH="1">
              <a:off x="5019" y="578"/>
              <a:ext cx="4" cy="21"/>
            </a:xfrm>
            <a:prstGeom prst="line">
              <a:avLst/>
            </a:pr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5" name="Freeform 63"/>
            <p:cNvSpPr>
              <a:spLocks/>
            </p:cNvSpPr>
            <p:nvPr/>
          </p:nvSpPr>
          <p:spPr bwMode="auto">
            <a:xfrm>
              <a:off x="5002" y="603"/>
              <a:ext cx="45" cy="123"/>
            </a:xfrm>
            <a:custGeom>
              <a:avLst/>
              <a:gdLst>
                <a:gd name="T0" fmla="*/ 45 w 45"/>
                <a:gd name="T1" fmla="*/ 123 h 123"/>
                <a:gd name="T2" fmla="*/ 45 w 45"/>
                <a:gd name="T3" fmla="*/ 111 h 123"/>
                <a:gd name="T4" fmla="*/ 45 w 45"/>
                <a:gd name="T5" fmla="*/ 103 h 123"/>
                <a:gd name="T6" fmla="*/ 41 w 45"/>
                <a:gd name="T7" fmla="*/ 90 h 123"/>
                <a:gd name="T8" fmla="*/ 41 w 45"/>
                <a:gd name="T9" fmla="*/ 78 h 123"/>
                <a:gd name="T10" fmla="*/ 37 w 45"/>
                <a:gd name="T11" fmla="*/ 70 h 123"/>
                <a:gd name="T12" fmla="*/ 33 w 45"/>
                <a:gd name="T13" fmla="*/ 58 h 123"/>
                <a:gd name="T14" fmla="*/ 29 w 45"/>
                <a:gd name="T15" fmla="*/ 45 h 123"/>
                <a:gd name="T16" fmla="*/ 25 w 45"/>
                <a:gd name="T17" fmla="*/ 37 h 123"/>
                <a:gd name="T18" fmla="*/ 17 w 45"/>
                <a:gd name="T19" fmla="*/ 29 h 123"/>
                <a:gd name="T20" fmla="*/ 12 w 45"/>
                <a:gd name="T21" fmla="*/ 16 h 123"/>
                <a:gd name="T22" fmla="*/ 4 w 45"/>
                <a:gd name="T23" fmla="*/ 8 h 123"/>
                <a:gd name="T24" fmla="*/ 0 w 45"/>
                <a:gd name="T25" fmla="*/ 0 h 1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"/>
                <a:gd name="T40" fmla="*/ 0 h 123"/>
                <a:gd name="T41" fmla="*/ 45 w 45"/>
                <a:gd name="T42" fmla="*/ 123 h 1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" h="123">
                  <a:moveTo>
                    <a:pt x="45" y="123"/>
                  </a:moveTo>
                  <a:lnTo>
                    <a:pt x="45" y="111"/>
                  </a:lnTo>
                  <a:lnTo>
                    <a:pt x="45" y="103"/>
                  </a:lnTo>
                  <a:lnTo>
                    <a:pt x="41" y="90"/>
                  </a:lnTo>
                  <a:lnTo>
                    <a:pt x="41" y="78"/>
                  </a:lnTo>
                  <a:lnTo>
                    <a:pt x="37" y="70"/>
                  </a:lnTo>
                  <a:lnTo>
                    <a:pt x="33" y="58"/>
                  </a:lnTo>
                  <a:lnTo>
                    <a:pt x="29" y="45"/>
                  </a:lnTo>
                  <a:lnTo>
                    <a:pt x="25" y="37"/>
                  </a:lnTo>
                  <a:lnTo>
                    <a:pt x="17" y="29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6" name="Freeform 64"/>
            <p:cNvSpPr>
              <a:spLocks/>
            </p:cNvSpPr>
            <p:nvPr/>
          </p:nvSpPr>
          <p:spPr bwMode="auto">
            <a:xfrm>
              <a:off x="4703" y="673"/>
              <a:ext cx="86" cy="106"/>
            </a:xfrm>
            <a:custGeom>
              <a:avLst/>
              <a:gdLst>
                <a:gd name="T0" fmla="*/ 86 w 86"/>
                <a:gd name="T1" fmla="*/ 0 h 106"/>
                <a:gd name="T2" fmla="*/ 74 w 86"/>
                <a:gd name="T3" fmla="*/ 8 h 106"/>
                <a:gd name="T4" fmla="*/ 65 w 86"/>
                <a:gd name="T5" fmla="*/ 12 h 106"/>
                <a:gd name="T6" fmla="*/ 57 w 86"/>
                <a:gd name="T7" fmla="*/ 20 h 106"/>
                <a:gd name="T8" fmla="*/ 49 w 86"/>
                <a:gd name="T9" fmla="*/ 29 h 106"/>
                <a:gd name="T10" fmla="*/ 41 w 86"/>
                <a:gd name="T11" fmla="*/ 37 h 106"/>
                <a:gd name="T12" fmla="*/ 33 w 86"/>
                <a:gd name="T13" fmla="*/ 45 h 106"/>
                <a:gd name="T14" fmla="*/ 28 w 86"/>
                <a:gd name="T15" fmla="*/ 53 h 106"/>
                <a:gd name="T16" fmla="*/ 20 w 86"/>
                <a:gd name="T17" fmla="*/ 65 h 106"/>
                <a:gd name="T18" fmla="*/ 16 w 86"/>
                <a:gd name="T19" fmla="*/ 74 h 106"/>
                <a:gd name="T20" fmla="*/ 12 w 86"/>
                <a:gd name="T21" fmla="*/ 82 h 106"/>
                <a:gd name="T22" fmla="*/ 8 w 86"/>
                <a:gd name="T23" fmla="*/ 94 h 106"/>
                <a:gd name="T24" fmla="*/ 4 w 86"/>
                <a:gd name="T25" fmla="*/ 102 h 106"/>
                <a:gd name="T26" fmla="*/ 0 w 86"/>
                <a:gd name="T27" fmla="*/ 106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"/>
                <a:gd name="T43" fmla="*/ 0 h 106"/>
                <a:gd name="T44" fmla="*/ 86 w 86"/>
                <a:gd name="T45" fmla="*/ 106 h 1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" h="106">
                  <a:moveTo>
                    <a:pt x="86" y="0"/>
                  </a:moveTo>
                  <a:lnTo>
                    <a:pt x="74" y="8"/>
                  </a:lnTo>
                  <a:lnTo>
                    <a:pt x="65" y="12"/>
                  </a:lnTo>
                  <a:lnTo>
                    <a:pt x="57" y="20"/>
                  </a:lnTo>
                  <a:lnTo>
                    <a:pt x="49" y="29"/>
                  </a:lnTo>
                  <a:lnTo>
                    <a:pt x="41" y="37"/>
                  </a:lnTo>
                  <a:lnTo>
                    <a:pt x="33" y="45"/>
                  </a:lnTo>
                  <a:lnTo>
                    <a:pt x="28" y="53"/>
                  </a:lnTo>
                  <a:lnTo>
                    <a:pt x="20" y="65"/>
                  </a:lnTo>
                  <a:lnTo>
                    <a:pt x="16" y="74"/>
                  </a:lnTo>
                  <a:lnTo>
                    <a:pt x="12" y="82"/>
                  </a:lnTo>
                  <a:lnTo>
                    <a:pt x="8" y="94"/>
                  </a:lnTo>
                  <a:lnTo>
                    <a:pt x="4" y="102"/>
                  </a:lnTo>
                  <a:lnTo>
                    <a:pt x="0" y="106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7" name="Freeform 65"/>
            <p:cNvSpPr>
              <a:spLocks/>
            </p:cNvSpPr>
            <p:nvPr/>
          </p:nvSpPr>
          <p:spPr bwMode="auto">
            <a:xfrm>
              <a:off x="4818" y="521"/>
              <a:ext cx="8" cy="74"/>
            </a:xfrm>
            <a:custGeom>
              <a:avLst/>
              <a:gdLst>
                <a:gd name="T0" fmla="*/ 0 w 8"/>
                <a:gd name="T1" fmla="*/ 74 h 74"/>
                <a:gd name="T2" fmla="*/ 4 w 8"/>
                <a:gd name="T3" fmla="*/ 62 h 74"/>
                <a:gd name="T4" fmla="*/ 8 w 8"/>
                <a:gd name="T5" fmla="*/ 49 h 74"/>
                <a:gd name="T6" fmla="*/ 8 w 8"/>
                <a:gd name="T7" fmla="*/ 41 h 74"/>
                <a:gd name="T8" fmla="*/ 8 w 8"/>
                <a:gd name="T9" fmla="*/ 29 h 74"/>
                <a:gd name="T10" fmla="*/ 8 w 8"/>
                <a:gd name="T11" fmla="*/ 16 h 74"/>
                <a:gd name="T12" fmla="*/ 8 w 8"/>
                <a:gd name="T13" fmla="*/ 4 h 74"/>
                <a:gd name="T14" fmla="*/ 8 w 8"/>
                <a:gd name="T15" fmla="*/ 0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"/>
                <a:gd name="T25" fmla="*/ 0 h 74"/>
                <a:gd name="T26" fmla="*/ 8 w 8"/>
                <a:gd name="T27" fmla="*/ 74 h 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" h="74">
                  <a:moveTo>
                    <a:pt x="0" y="74"/>
                  </a:moveTo>
                  <a:lnTo>
                    <a:pt x="4" y="62"/>
                  </a:lnTo>
                  <a:lnTo>
                    <a:pt x="8" y="49"/>
                  </a:lnTo>
                  <a:lnTo>
                    <a:pt x="8" y="41"/>
                  </a:lnTo>
                  <a:lnTo>
                    <a:pt x="8" y="29"/>
                  </a:lnTo>
                  <a:lnTo>
                    <a:pt x="8" y="16"/>
                  </a:lnTo>
                  <a:lnTo>
                    <a:pt x="8" y="4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8" name="Freeform 66"/>
            <p:cNvSpPr>
              <a:spLocks/>
            </p:cNvSpPr>
            <p:nvPr/>
          </p:nvSpPr>
          <p:spPr bwMode="auto">
            <a:xfrm>
              <a:off x="4612" y="476"/>
              <a:ext cx="21" cy="57"/>
            </a:xfrm>
            <a:custGeom>
              <a:avLst/>
              <a:gdLst>
                <a:gd name="T0" fmla="*/ 21 w 21"/>
                <a:gd name="T1" fmla="*/ 0 h 57"/>
                <a:gd name="T2" fmla="*/ 5 w 21"/>
                <a:gd name="T3" fmla="*/ 57 h 57"/>
                <a:gd name="T4" fmla="*/ 0 w 21"/>
                <a:gd name="T5" fmla="*/ 33 h 57"/>
                <a:gd name="T6" fmla="*/ 0 60000 65536"/>
                <a:gd name="T7" fmla="*/ 0 60000 65536"/>
                <a:gd name="T8" fmla="*/ 0 60000 65536"/>
                <a:gd name="T9" fmla="*/ 0 w 21"/>
                <a:gd name="T10" fmla="*/ 0 h 57"/>
                <a:gd name="T11" fmla="*/ 21 w 21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57">
                  <a:moveTo>
                    <a:pt x="21" y="0"/>
                  </a:moveTo>
                  <a:lnTo>
                    <a:pt x="5" y="57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79" name="Line 67"/>
            <p:cNvSpPr>
              <a:spLocks noChangeShapeType="1"/>
            </p:cNvSpPr>
            <p:nvPr/>
          </p:nvSpPr>
          <p:spPr bwMode="auto">
            <a:xfrm flipH="1" flipV="1">
              <a:off x="4588" y="537"/>
              <a:ext cx="29" cy="25"/>
            </a:xfrm>
            <a:prstGeom prst="line">
              <a:avLst/>
            </a:pr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0" name="Line 68"/>
            <p:cNvSpPr>
              <a:spLocks noChangeShapeType="1"/>
            </p:cNvSpPr>
            <p:nvPr/>
          </p:nvSpPr>
          <p:spPr bwMode="auto">
            <a:xfrm flipV="1">
              <a:off x="4633" y="570"/>
              <a:ext cx="20" cy="25"/>
            </a:xfrm>
            <a:prstGeom prst="line">
              <a:avLst/>
            </a:pr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1" name="Freeform 69"/>
            <p:cNvSpPr>
              <a:spLocks/>
            </p:cNvSpPr>
            <p:nvPr/>
          </p:nvSpPr>
          <p:spPr bwMode="auto">
            <a:xfrm>
              <a:off x="4617" y="377"/>
              <a:ext cx="94" cy="50"/>
            </a:xfrm>
            <a:custGeom>
              <a:avLst/>
              <a:gdLst>
                <a:gd name="T0" fmla="*/ 94 w 94"/>
                <a:gd name="T1" fmla="*/ 0 h 50"/>
                <a:gd name="T2" fmla="*/ 86 w 94"/>
                <a:gd name="T3" fmla="*/ 0 h 50"/>
                <a:gd name="T4" fmla="*/ 78 w 94"/>
                <a:gd name="T5" fmla="*/ 0 h 50"/>
                <a:gd name="T6" fmla="*/ 69 w 94"/>
                <a:gd name="T7" fmla="*/ 0 h 50"/>
                <a:gd name="T8" fmla="*/ 61 w 94"/>
                <a:gd name="T9" fmla="*/ 5 h 50"/>
                <a:gd name="T10" fmla="*/ 53 w 94"/>
                <a:gd name="T11" fmla="*/ 9 h 50"/>
                <a:gd name="T12" fmla="*/ 41 w 94"/>
                <a:gd name="T13" fmla="*/ 13 h 50"/>
                <a:gd name="T14" fmla="*/ 36 w 94"/>
                <a:gd name="T15" fmla="*/ 17 h 50"/>
                <a:gd name="T16" fmla="*/ 28 w 94"/>
                <a:gd name="T17" fmla="*/ 21 h 50"/>
                <a:gd name="T18" fmla="*/ 20 w 94"/>
                <a:gd name="T19" fmla="*/ 25 h 50"/>
                <a:gd name="T20" fmla="*/ 12 w 94"/>
                <a:gd name="T21" fmla="*/ 33 h 50"/>
                <a:gd name="T22" fmla="*/ 8 w 94"/>
                <a:gd name="T23" fmla="*/ 37 h 50"/>
                <a:gd name="T24" fmla="*/ 0 w 94"/>
                <a:gd name="T25" fmla="*/ 46 h 50"/>
                <a:gd name="T26" fmla="*/ 0 w 94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4"/>
                <a:gd name="T43" fmla="*/ 0 h 50"/>
                <a:gd name="T44" fmla="*/ 94 w 94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4" h="50">
                  <a:moveTo>
                    <a:pt x="94" y="0"/>
                  </a:moveTo>
                  <a:lnTo>
                    <a:pt x="86" y="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5"/>
                  </a:lnTo>
                  <a:lnTo>
                    <a:pt x="53" y="9"/>
                  </a:lnTo>
                  <a:lnTo>
                    <a:pt x="41" y="13"/>
                  </a:lnTo>
                  <a:lnTo>
                    <a:pt x="36" y="17"/>
                  </a:lnTo>
                  <a:lnTo>
                    <a:pt x="28" y="21"/>
                  </a:lnTo>
                  <a:lnTo>
                    <a:pt x="20" y="25"/>
                  </a:lnTo>
                  <a:lnTo>
                    <a:pt x="12" y="33"/>
                  </a:lnTo>
                  <a:lnTo>
                    <a:pt x="8" y="37"/>
                  </a:lnTo>
                  <a:lnTo>
                    <a:pt x="0" y="46"/>
                  </a:lnTo>
                  <a:lnTo>
                    <a:pt x="0" y="5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2" name="Freeform 70"/>
            <p:cNvSpPr>
              <a:spLocks/>
            </p:cNvSpPr>
            <p:nvPr/>
          </p:nvSpPr>
          <p:spPr bwMode="auto">
            <a:xfrm>
              <a:off x="4612" y="328"/>
              <a:ext cx="87" cy="62"/>
            </a:xfrm>
            <a:custGeom>
              <a:avLst/>
              <a:gdLst>
                <a:gd name="T0" fmla="*/ 87 w 87"/>
                <a:gd name="T1" fmla="*/ 0 h 62"/>
                <a:gd name="T2" fmla="*/ 78 w 87"/>
                <a:gd name="T3" fmla="*/ 4 h 62"/>
                <a:gd name="T4" fmla="*/ 66 w 87"/>
                <a:gd name="T5" fmla="*/ 4 h 62"/>
                <a:gd name="T6" fmla="*/ 58 w 87"/>
                <a:gd name="T7" fmla="*/ 13 h 62"/>
                <a:gd name="T8" fmla="*/ 50 w 87"/>
                <a:gd name="T9" fmla="*/ 17 h 62"/>
                <a:gd name="T10" fmla="*/ 41 w 87"/>
                <a:gd name="T11" fmla="*/ 21 h 62"/>
                <a:gd name="T12" fmla="*/ 33 w 87"/>
                <a:gd name="T13" fmla="*/ 29 h 62"/>
                <a:gd name="T14" fmla="*/ 25 w 87"/>
                <a:gd name="T15" fmla="*/ 37 h 62"/>
                <a:gd name="T16" fmla="*/ 17 w 87"/>
                <a:gd name="T17" fmla="*/ 41 h 62"/>
                <a:gd name="T18" fmla="*/ 9 w 87"/>
                <a:gd name="T19" fmla="*/ 49 h 62"/>
                <a:gd name="T20" fmla="*/ 5 w 87"/>
                <a:gd name="T21" fmla="*/ 58 h 62"/>
                <a:gd name="T22" fmla="*/ 0 w 87"/>
                <a:gd name="T23" fmla="*/ 62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7"/>
                <a:gd name="T37" fmla="*/ 0 h 62"/>
                <a:gd name="T38" fmla="*/ 87 w 87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7" h="62">
                  <a:moveTo>
                    <a:pt x="87" y="0"/>
                  </a:moveTo>
                  <a:lnTo>
                    <a:pt x="78" y="4"/>
                  </a:lnTo>
                  <a:lnTo>
                    <a:pt x="66" y="4"/>
                  </a:lnTo>
                  <a:lnTo>
                    <a:pt x="58" y="13"/>
                  </a:lnTo>
                  <a:lnTo>
                    <a:pt x="50" y="17"/>
                  </a:lnTo>
                  <a:lnTo>
                    <a:pt x="41" y="21"/>
                  </a:lnTo>
                  <a:lnTo>
                    <a:pt x="33" y="29"/>
                  </a:lnTo>
                  <a:lnTo>
                    <a:pt x="25" y="37"/>
                  </a:lnTo>
                  <a:lnTo>
                    <a:pt x="17" y="41"/>
                  </a:lnTo>
                  <a:lnTo>
                    <a:pt x="9" y="49"/>
                  </a:lnTo>
                  <a:lnTo>
                    <a:pt x="5" y="58"/>
                  </a:lnTo>
                  <a:lnTo>
                    <a:pt x="0" y="62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3" name="Freeform 71"/>
            <p:cNvSpPr>
              <a:spLocks/>
            </p:cNvSpPr>
            <p:nvPr/>
          </p:nvSpPr>
          <p:spPr bwMode="auto">
            <a:xfrm>
              <a:off x="5023" y="455"/>
              <a:ext cx="24" cy="74"/>
            </a:xfrm>
            <a:custGeom>
              <a:avLst/>
              <a:gdLst>
                <a:gd name="T0" fmla="*/ 24 w 24"/>
                <a:gd name="T1" fmla="*/ 74 h 74"/>
                <a:gd name="T2" fmla="*/ 24 w 24"/>
                <a:gd name="T3" fmla="*/ 66 h 74"/>
                <a:gd name="T4" fmla="*/ 24 w 24"/>
                <a:gd name="T5" fmla="*/ 62 h 74"/>
                <a:gd name="T6" fmla="*/ 24 w 24"/>
                <a:gd name="T7" fmla="*/ 54 h 74"/>
                <a:gd name="T8" fmla="*/ 24 w 24"/>
                <a:gd name="T9" fmla="*/ 46 h 74"/>
                <a:gd name="T10" fmla="*/ 24 w 24"/>
                <a:gd name="T11" fmla="*/ 41 h 74"/>
                <a:gd name="T12" fmla="*/ 24 w 24"/>
                <a:gd name="T13" fmla="*/ 33 h 74"/>
                <a:gd name="T14" fmla="*/ 24 w 24"/>
                <a:gd name="T15" fmla="*/ 29 h 74"/>
                <a:gd name="T16" fmla="*/ 20 w 24"/>
                <a:gd name="T17" fmla="*/ 25 h 74"/>
                <a:gd name="T18" fmla="*/ 16 w 24"/>
                <a:gd name="T19" fmla="*/ 17 h 74"/>
                <a:gd name="T20" fmla="*/ 12 w 24"/>
                <a:gd name="T21" fmla="*/ 13 h 74"/>
                <a:gd name="T22" fmla="*/ 8 w 24"/>
                <a:gd name="T23" fmla="*/ 9 h 74"/>
                <a:gd name="T24" fmla="*/ 4 w 24"/>
                <a:gd name="T25" fmla="*/ 4 h 74"/>
                <a:gd name="T26" fmla="*/ 0 w 24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74"/>
                <a:gd name="T44" fmla="*/ 24 w 24"/>
                <a:gd name="T45" fmla="*/ 74 h 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74">
                  <a:moveTo>
                    <a:pt x="24" y="74"/>
                  </a:moveTo>
                  <a:lnTo>
                    <a:pt x="24" y="66"/>
                  </a:lnTo>
                  <a:lnTo>
                    <a:pt x="24" y="62"/>
                  </a:lnTo>
                  <a:lnTo>
                    <a:pt x="24" y="54"/>
                  </a:lnTo>
                  <a:lnTo>
                    <a:pt x="24" y="46"/>
                  </a:lnTo>
                  <a:lnTo>
                    <a:pt x="24" y="41"/>
                  </a:lnTo>
                  <a:lnTo>
                    <a:pt x="24" y="33"/>
                  </a:lnTo>
                  <a:lnTo>
                    <a:pt x="24" y="29"/>
                  </a:lnTo>
                  <a:lnTo>
                    <a:pt x="20" y="25"/>
                  </a:lnTo>
                  <a:lnTo>
                    <a:pt x="16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4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4" name="Freeform 72"/>
            <p:cNvSpPr>
              <a:spLocks/>
            </p:cNvSpPr>
            <p:nvPr/>
          </p:nvSpPr>
          <p:spPr bwMode="auto">
            <a:xfrm>
              <a:off x="5031" y="537"/>
              <a:ext cx="41" cy="17"/>
            </a:xfrm>
            <a:custGeom>
              <a:avLst/>
              <a:gdLst>
                <a:gd name="T0" fmla="*/ 0 w 41"/>
                <a:gd name="T1" fmla="*/ 9 h 17"/>
                <a:gd name="T2" fmla="*/ 0 w 41"/>
                <a:gd name="T3" fmla="*/ 13 h 17"/>
                <a:gd name="T4" fmla="*/ 4 w 41"/>
                <a:gd name="T5" fmla="*/ 13 h 17"/>
                <a:gd name="T6" fmla="*/ 8 w 41"/>
                <a:gd name="T7" fmla="*/ 17 h 17"/>
                <a:gd name="T8" fmla="*/ 12 w 41"/>
                <a:gd name="T9" fmla="*/ 17 h 17"/>
                <a:gd name="T10" fmla="*/ 16 w 41"/>
                <a:gd name="T11" fmla="*/ 17 h 17"/>
                <a:gd name="T12" fmla="*/ 20 w 41"/>
                <a:gd name="T13" fmla="*/ 17 h 17"/>
                <a:gd name="T14" fmla="*/ 24 w 41"/>
                <a:gd name="T15" fmla="*/ 13 h 17"/>
                <a:gd name="T16" fmla="*/ 29 w 41"/>
                <a:gd name="T17" fmla="*/ 13 h 17"/>
                <a:gd name="T18" fmla="*/ 33 w 41"/>
                <a:gd name="T19" fmla="*/ 9 h 17"/>
                <a:gd name="T20" fmla="*/ 37 w 41"/>
                <a:gd name="T21" fmla="*/ 9 h 17"/>
                <a:gd name="T22" fmla="*/ 37 w 41"/>
                <a:gd name="T23" fmla="*/ 5 h 17"/>
                <a:gd name="T24" fmla="*/ 41 w 41"/>
                <a:gd name="T25" fmla="*/ 0 h 17"/>
                <a:gd name="T26" fmla="*/ 41 w 41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17"/>
                <a:gd name="T44" fmla="*/ 41 w 41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17">
                  <a:moveTo>
                    <a:pt x="0" y="9"/>
                  </a:moveTo>
                  <a:lnTo>
                    <a:pt x="0" y="13"/>
                  </a:lnTo>
                  <a:lnTo>
                    <a:pt x="4" y="13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16" y="17"/>
                  </a:lnTo>
                  <a:lnTo>
                    <a:pt x="20" y="17"/>
                  </a:lnTo>
                  <a:lnTo>
                    <a:pt x="24" y="13"/>
                  </a:lnTo>
                  <a:lnTo>
                    <a:pt x="29" y="13"/>
                  </a:lnTo>
                  <a:lnTo>
                    <a:pt x="33" y="9"/>
                  </a:lnTo>
                  <a:lnTo>
                    <a:pt x="37" y="9"/>
                  </a:lnTo>
                  <a:lnTo>
                    <a:pt x="37" y="5"/>
                  </a:lnTo>
                  <a:lnTo>
                    <a:pt x="41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5" name="Freeform 73"/>
            <p:cNvSpPr>
              <a:spLocks/>
            </p:cNvSpPr>
            <p:nvPr/>
          </p:nvSpPr>
          <p:spPr bwMode="auto">
            <a:xfrm>
              <a:off x="4978" y="345"/>
              <a:ext cx="98" cy="69"/>
            </a:xfrm>
            <a:custGeom>
              <a:avLst/>
              <a:gdLst>
                <a:gd name="T0" fmla="*/ 98 w 98"/>
                <a:gd name="T1" fmla="*/ 69 h 69"/>
                <a:gd name="T2" fmla="*/ 94 w 98"/>
                <a:gd name="T3" fmla="*/ 61 h 69"/>
                <a:gd name="T4" fmla="*/ 90 w 98"/>
                <a:gd name="T5" fmla="*/ 53 h 69"/>
                <a:gd name="T6" fmla="*/ 86 w 98"/>
                <a:gd name="T7" fmla="*/ 49 h 69"/>
                <a:gd name="T8" fmla="*/ 82 w 98"/>
                <a:gd name="T9" fmla="*/ 41 h 69"/>
                <a:gd name="T10" fmla="*/ 73 w 98"/>
                <a:gd name="T11" fmla="*/ 32 h 69"/>
                <a:gd name="T12" fmla="*/ 69 w 98"/>
                <a:gd name="T13" fmla="*/ 28 h 69"/>
                <a:gd name="T14" fmla="*/ 65 w 98"/>
                <a:gd name="T15" fmla="*/ 24 h 69"/>
                <a:gd name="T16" fmla="*/ 57 w 98"/>
                <a:gd name="T17" fmla="*/ 20 h 69"/>
                <a:gd name="T18" fmla="*/ 49 w 98"/>
                <a:gd name="T19" fmla="*/ 12 h 69"/>
                <a:gd name="T20" fmla="*/ 45 w 98"/>
                <a:gd name="T21" fmla="*/ 8 h 69"/>
                <a:gd name="T22" fmla="*/ 36 w 98"/>
                <a:gd name="T23" fmla="*/ 8 h 69"/>
                <a:gd name="T24" fmla="*/ 28 w 98"/>
                <a:gd name="T25" fmla="*/ 4 h 69"/>
                <a:gd name="T26" fmla="*/ 20 w 98"/>
                <a:gd name="T27" fmla="*/ 0 h 69"/>
                <a:gd name="T28" fmla="*/ 12 w 98"/>
                <a:gd name="T29" fmla="*/ 0 h 69"/>
                <a:gd name="T30" fmla="*/ 4 w 98"/>
                <a:gd name="T31" fmla="*/ 0 h 69"/>
                <a:gd name="T32" fmla="*/ 0 w 98"/>
                <a:gd name="T33" fmla="*/ 0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8"/>
                <a:gd name="T52" fmla="*/ 0 h 69"/>
                <a:gd name="T53" fmla="*/ 98 w 98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8" h="69">
                  <a:moveTo>
                    <a:pt x="98" y="69"/>
                  </a:moveTo>
                  <a:lnTo>
                    <a:pt x="94" y="61"/>
                  </a:lnTo>
                  <a:lnTo>
                    <a:pt x="90" y="53"/>
                  </a:lnTo>
                  <a:lnTo>
                    <a:pt x="86" y="49"/>
                  </a:lnTo>
                  <a:lnTo>
                    <a:pt x="82" y="41"/>
                  </a:lnTo>
                  <a:lnTo>
                    <a:pt x="73" y="32"/>
                  </a:lnTo>
                  <a:lnTo>
                    <a:pt x="69" y="28"/>
                  </a:lnTo>
                  <a:lnTo>
                    <a:pt x="65" y="24"/>
                  </a:lnTo>
                  <a:lnTo>
                    <a:pt x="57" y="20"/>
                  </a:lnTo>
                  <a:lnTo>
                    <a:pt x="49" y="12"/>
                  </a:lnTo>
                  <a:lnTo>
                    <a:pt x="45" y="8"/>
                  </a:lnTo>
                  <a:lnTo>
                    <a:pt x="36" y="8"/>
                  </a:lnTo>
                  <a:lnTo>
                    <a:pt x="28" y="4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6" name="Freeform 74"/>
            <p:cNvSpPr>
              <a:spLocks/>
            </p:cNvSpPr>
            <p:nvPr/>
          </p:nvSpPr>
          <p:spPr bwMode="auto">
            <a:xfrm>
              <a:off x="4781" y="599"/>
              <a:ext cx="151" cy="135"/>
            </a:xfrm>
            <a:custGeom>
              <a:avLst/>
              <a:gdLst>
                <a:gd name="T0" fmla="*/ 119 w 151"/>
                <a:gd name="T1" fmla="*/ 25 h 135"/>
                <a:gd name="T2" fmla="*/ 135 w 151"/>
                <a:gd name="T3" fmla="*/ 62 h 135"/>
                <a:gd name="T4" fmla="*/ 147 w 151"/>
                <a:gd name="T5" fmla="*/ 86 h 135"/>
                <a:gd name="T6" fmla="*/ 151 w 151"/>
                <a:gd name="T7" fmla="*/ 98 h 135"/>
                <a:gd name="T8" fmla="*/ 147 w 151"/>
                <a:gd name="T9" fmla="*/ 115 h 135"/>
                <a:gd name="T10" fmla="*/ 139 w 151"/>
                <a:gd name="T11" fmla="*/ 119 h 135"/>
                <a:gd name="T12" fmla="*/ 127 w 151"/>
                <a:gd name="T13" fmla="*/ 115 h 135"/>
                <a:gd name="T14" fmla="*/ 115 w 151"/>
                <a:gd name="T15" fmla="*/ 119 h 135"/>
                <a:gd name="T16" fmla="*/ 110 w 151"/>
                <a:gd name="T17" fmla="*/ 123 h 135"/>
                <a:gd name="T18" fmla="*/ 94 w 151"/>
                <a:gd name="T19" fmla="*/ 131 h 135"/>
                <a:gd name="T20" fmla="*/ 82 w 151"/>
                <a:gd name="T21" fmla="*/ 135 h 135"/>
                <a:gd name="T22" fmla="*/ 61 w 151"/>
                <a:gd name="T23" fmla="*/ 135 h 135"/>
                <a:gd name="T24" fmla="*/ 53 w 151"/>
                <a:gd name="T25" fmla="*/ 131 h 135"/>
                <a:gd name="T26" fmla="*/ 37 w 151"/>
                <a:gd name="T27" fmla="*/ 119 h 135"/>
                <a:gd name="T28" fmla="*/ 20 w 151"/>
                <a:gd name="T29" fmla="*/ 115 h 135"/>
                <a:gd name="T30" fmla="*/ 16 w 151"/>
                <a:gd name="T31" fmla="*/ 115 h 135"/>
                <a:gd name="T32" fmla="*/ 8 w 151"/>
                <a:gd name="T33" fmla="*/ 111 h 135"/>
                <a:gd name="T34" fmla="*/ 0 w 151"/>
                <a:gd name="T35" fmla="*/ 103 h 135"/>
                <a:gd name="T36" fmla="*/ 0 w 151"/>
                <a:gd name="T37" fmla="*/ 94 h 135"/>
                <a:gd name="T38" fmla="*/ 4 w 151"/>
                <a:gd name="T39" fmla="*/ 86 h 135"/>
                <a:gd name="T40" fmla="*/ 32 w 151"/>
                <a:gd name="T41" fmla="*/ 53 h 135"/>
                <a:gd name="T42" fmla="*/ 37 w 151"/>
                <a:gd name="T43" fmla="*/ 70 h 135"/>
                <a:gd name="T44" fmla="*/ 37 w 151"/>
                <a:gd name="T45" fmla="*/ 82 h 135"/>
                <a:gd name="T46" fmla="*/ 41 w 151"/>
                <a:gd name="T47" fmla="*/ 98 h 135"/>
                <a:gd name="T48" fmla="*/ 49 w 151"/>
                <a:gd name="T49" fmla="*/ 111 h 135"/>
                <a:gd name="T50" fmla="*/ 61 w 151"/>
                <a:gd name="T51" fmla="*/ 119 h 135"/>
                <a:gd name="T52" fmla="*/ 69 w 151"/>
                <a:gd name="T53" fmla="*/ 119 h 135"/>
                <a:gd name="T54" fmla="*/ 53 w 151"/>
                <a:gd name="T55" fmla="*/ 119 h 135"/>
                <a:gd name="T56" fmla="*/ 41 w 151"/>
                <a:gd name="T57" fmla="*/ 111 h 135"/>
                <a:gd name="T58" fmla="*/ 28 w 151"/>
                <a:gd name="T59" fmla="*/ 94 h 135"/>
                <a:gd name="T60" fmla="*/ 24 w 151"/>
                <a:gd name="T61" fmla="*/ 82 h 135"/>
                <a:gd name="T62" fmla="*/ 28 w 151"/>
                <a:gd name="T63" fmla="*/ 66 h 135"/>
                <a:gd name="T64" fmla="*/ 32 w 151"/>
                <a:gd name="T65" fmla="*/ 53 h 135"/>
                <a:gd name="T66" fmla="*/ 8 w 151"/>
                <a:gd name="T67" fmla="*/ 86 h 135"/>
                <a:gd name="T68" fmla="*/ 8 w 151"/>
                <a:gd name="T69" fmla="*/ 94 h 135"/>
                <a:gd name="T70" fmla="*/ 8 w 151"/>
                <a:gd name="T71" fmla="*/ 103 h 135"/>
                <a:gd name="T72" fmla="*/ 16 w 151"/>
                <a:gd name="T73" fmla="*/ 111 h 135"/>
                <a:gd name="T74" fmla="*/ 20 w 151"/>
                <a:gd name="T75" fmla="*/ 111 h 135"/>
                <a:gd name="T76" fmla="*/ 28 w 151"/>
                <a:gd name="T77" fmla="*/ 115 h 135"/>
                <a:gd name="T78" fmla="*/ 45 w 151"/>
                <a:gd name="T79" fmla="*/ 119 h 135"/>
                <a:gd name="T80" fmla="*/ 57 w 151"/>
                <a:gd name="T81" fmla="*/ 127 h 135"/>
                <a:gd name="T82" fmla="*/ 69 w 151"/>
                <a:gd name="T83" fmla="*/ 131 h 135"/>
                <a:gd name="T84" fmla="*/ 86 w 151"/>
                <a:gd name="T85" fmla="*/ 131 h 135"/>
                <a:gd name="T86" fmla="*/ 102 w 151"/>
                <a:gd name="T87" fmla="*/ 127 h 135"/>
                <a:gd name="T88" fmla="*/ 110 w 151"/>
                <a:gd name="T89" fmla="*/ 119 h 135"/>
                <a:gd name="T90" fmla="*/ 119 w 151"/>
                <a:gd name="T91" fmla="*/ 111 h 135"/>
                <a:gd name="T92" fmla="*/ 123 w 151"/>
                <a:gd name="T93" fmla="*/ 98 h 135"/>
                <a:gd name="T94" fmla="*/ 127 w 151"/>
                <a:gd name="T95" fmla="*/ 86 h 135"/>
                <a:gd name="T96" fmla="*/ 123 w 151"/>
                <a:gd name="T97" fmla="*/ 66 h 135"/>
                <a:gd name="T98" fmla="*/ 115 w 151"/>
                <a:gd name="T99" fmla="*/ 37 h 135"/>
                <a:gd name="T100" fmla="*/ 106 w 151"/>
                <a:gd name="T101" fmla="*/ 12 h 1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1"/>
                <a:gd name="T154" fmla="*/ 0 h 135"/>
                <a:gd name="T155" fmla="*/ 151 w 151"/>
                <a:gd name="T156" fmla="*/ 135 h 1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1" h="135">
                  <a:moveTo>
                    <a:pt x="98" y="0"/>
                  </a:moveTo>
                  <a:lnTo>
                    <a:pt x="110" y="16"/>
                  </a:lnTo>
                  <a:lnTo>
                    <a:pt x="119" y="25"/>
                  </a:lnTo>
                  <a:lnTo>
                    <a:pt x="123" y="37"/>
                  </a:lnTo>
                  <a:lnTo>
                    <a:pt x="131" y="49"/>
                  </a:lnTo>
                  <a:lnTo>
                    <a:pt x="135" y="62"/>
                  </a:lnTo>
                  <a:lnTo>
                    <a:pt x="143" y="74"/>
                  </a:lnTo>
                  <a:lnTo>
                    <a:pt x="147" y="86"/>
                  </a:lnTo>
                  <a:lnTo>
                    <a:pt x="147" y="90"/>
                  </a:lnTo>
                  <a:lnTo>
                    <a:pt x="147" y="94"/>
                  </a:lnTo>
                  <a:lnTo>
                    <a:pt x="151" y="98"/>
                  </a:lnTo>
                  <a:lnTo>
                    <a:pt x="151" y="107"/>
                  </a:lnTo>
                  <a:lnTo>
                    <a:pt x="147" y="111"/>
                  </a:lnTo>
                  <a:lnTo>
                    <a:pt x="147" y="115"/>
                  </a:lnTo>
                  <a:lnTo>
                    <a:pt x="143" y="119"/>
                  </a:lnTo>
                  <a:lnTo>
                    <a:pt x="139" y="119"/>
                  </a:lnTo>
                  <a:lnTo>
                    <a:pt x="135" y="119"/>
                  </a:lnTo>
                  <a:lnTo>
                    <a:pt x="131" y="115"/>
                  </a:lnTo>
                  <a:lnTo>
                    <a:pt x="127" y="115"/>
                  </a:lnTo>
                  <a:lnTo>
                    <a:pt x="123" y="115"/>
                  </a:lnTo>
                  <a:lnTo>
                    <a:pt x="119" y="119"/>
                  </a:lnTo>
                  <a:lnTo>
                    <a:pt x="115" y="119"/>
                  </a:lnTo>
                  <a:lnTo>
                    <a:pt x="110" y="123"/>
                  </a:lnTo>
                  <a:lnTo>
                    <a:pt x="106" y="127"/>
                  </a:lnTo>
                  <a:lnTo>
                    <a:pt x="102" y="131"/>
                  </a:lnTo>
                  <a:lnTo>
                    <a:pt x="94" y="131"/>
                  </a:lnTo>
                  <a:lnTo>
                    <a:pt x="90" y="135"/>
                  </a:lnTo>
                  <a:lnTo>
                    <a:pt x="86" y="135"/>
                  </a:lnTo>
                  <a:lnTo>
                    <a:pt x="82" y="135"/>
                  </a:lnTo>
                  <a:lnTo>
                    <a:pt x="73" y="135"/>
                  </a:lnTo>
                  <a:lnTo>
                    <a:pt x="69" y="135"/>
                  </a:lnTo>
                  <a:lnTo>
                    <a:pt x="61" y="135"/>
                  </a:lnTo>
                  <a:lnTo>
                    <a:pt x="57" y="131"/>
                  </a:lnTo>
                  <a:lnTo>
                    <a:pt x="53" y="131"/>
                  </a:lnTo>
                  <a:lnTo>
                    <a:pt x="45" y="127"/>
                  </a:lnTo>
                  <a:lnTo>
                    <a:pt x="41" y="123"/>
                  </a:lnTo>
                  <a:lnTo>
                    <a:pt x="37" y="119"/>
                  </a:lnTo>
                  <a:lnTo>
                    <a:pt x="32" y="115"/>
                  </a:lnTo>
                  <a:lnTo>
                    <a:pt x="24" y="115"/>
                  </a:lnTo>
                  <a:lnTo>
                    <a:pt x="20" y="115"/>
                  </a:lnTo>
                  <a:lnTo>
                    <a:pt x="16" y="115"/>
                  </a:lnTo>
                  <a:lnTo>
                    <a:pt x="12" y="115"/>
                  </a:lnTo>
                  <a:lnTo>
                    <a:pt x="8" y="115"/>
                  </a:lnTo>
                  <a:lnTo>
                    <a:pt x="8" y="111"/>
                  </a:lnTo>
                  <a:lnTo>
                    <a:pt x="4" y="111"/>
                  </a:lnTo>
                  <a:lnTo>
                    <a:pt x="4" y="107"/>
                  </a:lnTo>
                  <a:lnTo>
                    <a:pt x="0" y="103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90"/>
                  </a:lnTo>
                  <a:lnTo>
                    <a:pt x="4" y="86"/>
                  </a:lnTo>
                  <a:lnTo>
                    <a:pt x="12" y="74"/>
                  </a:lnTo>
                  <a:lnTo>
                    <a:pt x="28" y="57"/>
                  </a:lnTo>
                  <a:lnTo>
                    <a:pt x="32" y="53"/>
                  </a:lnTo>
                  <a:lnTo>
                    <a:pt x="45" y="37"/>
                  </a:lnTo>
                  <a:lnTo>
                    <a:pt x="41" y="66"/>
                  </a:lnTo>
                  <a:lnTo>
                    <a:pt x="37" y="70"/>
                  </a:lnTo>
                  <a:lnTo>
                    <a:pt x="37" y="74"/>
                  </a:lnTo>
                  <a:lnTo>
                    <a:pt x="37" y="78"/>
                  </a:lnTo>
                  <a:lnTo>
                    <a:pt x="37" y="82"/>
                  </a:lnTo>
                  <a:lnTo>
                    <a:pt x="37" y="90"/>
                  </a:lnTo>
                  <a:lnTo>
                    <a:pt x="37" y="94"/>
                  </a:lnTo>
                  <a:lnTo>
                    <a:pt x="41" y="98"/>
                  </a:lnTo>
                  <a:lnTo>
                    <a:pt x="45" y="103"/>
                  </a:lnTo>
                  <a:lnTo>
                    <a:pt x="45" y="107"/>
                  </a:lnTo>
                  <a:lnTo>
                    <a:pt x="49" y="111"/>
                  </a:lnTo>
                  <a:lnTo>
                    <a:pt x="53" y="115"/>
                  </a:lnTo>
                  <a:lnTo>
                    <a:pt x="57" y="115"/>
                  </a:lnTo>
                  <a:lnTo>
                    <a:pt x="61" y="119"/>
                  </a:lnTo>
                  <a:lnTo>
                    <a:pt x="69" y="119"/>
                  </a:lnTo>
                  <a:lnTo>
                    <a:pt x="65" y="119"/>
                  </a:lnTo>
                  <a:lnTo>
                    <a:pt x="57" y="119"/>
                  </a:lnTo>
                  <a:lnTo>
                    <a:pt x="53" y="119"/>
                  </a:lnTo>
                  <a:lnTo>
                    <a:pt x="49" y="115"/>
                  </a:lnTo>
                  <a:lnTo>
                    <a:pt x="45" y="115"/>
                  </a:lnTo>
                  <a:lnTo>
                    <a:pt x="41" y="111"/>
                  </a:lnTo>
                  <a:lnTo>
                    <a:pt x="37" y="107"/>
                  </a:lnTo>
                  <a:lnTo>
                    <a:pt x="32" y="103"/>
                  </a:lnTo>
                  <a:lnTo>
                    <a:pt x="28" y="94"/>
                  </a:lnTo>
                  <a:lnTo>
                    <a:pt x="28" y="90"/>
                  </a:lnTo>
                  <a:lnTo>
                    <a:pt x="28" y="86"/>
                  </a:lnTo>
                  <a:lnTo>
                    <a:pt x="24" y="82"/>
                  </a:lnTo>
                  <a:lnTo>
                    <a:pt x="24" y="78"/>
                  </a:lnTo>
                  <a:lnTo>
                    <a:pt x="24" y="70"/>
                  </a:lnTo>
                  <a:lnTo>
                    <a:pt x="28" y="66"/>
                  </a:lnTo>
                  <a:lnTo>
                    <a:pt x="28" y="62"/>
                  </a:lnTo>
                  <a:lnTo>
                    <a:pt x="32" y="53"/>
                  </a:lnTo>
                  <a:lnTo>
                    <a:pt x="20" y="70"/>
                  </a:lnTo>
                  <a:lnTo>
                    <a:pt x="8" y="86"/>
                  </a:lnTo>
                  <a:lnTo>
                    <a:pt x="8" y="90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8" y="103"/>
                  </a:lnTo>
                  <a:lnTo>
                    <a:pt x="8" y="107"/>
                  </a:lnTo>
                  <a:lnTo>
                    <a:pt x="12" y="107"/>
                  </a:lnTo>
                  <a:lnTo>
                    <a:pt x="16" y="111"/>
                  </a:lnTo>
                  <a:lnTo>
                    <a:pt x="20" y="111"/>
                  </a:lnTo>
                  <a:lnTo>
                    <a:pt x="24" y="111"/>
                  </a:lnTo>
                  <a:lnTo>
                    <a:pt x="28" y="115"/>
                  </a:lnTo>
                  <a:lnTo>
                    <a:pt x="37" y="115"/>
                  </a:lnTo>
                  <a:lnTo>
                    <a:pt x="41" y="115"/>
                  </a:lnTo>
                  <a:lnTo>
                    <a:pt x="45" y="119"/>
                  </a:lnTo>
                  <a:lnTo>
                    <a:pt x="53" y="123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65" y="131"/>
                  </a:lnTo>
                  <a:lnTo>
                    <a:pt x="69" y="131"/>
                  </a:lnTo>
                  <a:lnTo>
                    <a:pt x="73" y="135"/>
                  </a:lnTo>
                  <a:lnTo>
                    <a:pt x="82" y="135"/>
                  </a:lnTo>
                  <a:lnTo>
                    <a:pt x="86" y="131"/>
                  </a:lnTo>
                  <a:lnTo>
                    <a:pt x="94" y="131"/>
                  </a:lnTo>
                  <a:lnTo>
                    <a:pt x="98" y="131"/>
                  </a:lnTo>
                  <a:lnTo>
                    <a:pt x="102" y="127"/>
                  </a:lnTo>
                  <a:lnTo>
                    <a:pt x="106" y="123"/>
                  </a:lnTo>
                  <a:lnTo>
                    <a:pt x="110" y="119"/>
                  </a:lnTo>
                  <a:lnTo>
                    <a:pt x="115" y="115"/>
                  </a:lnTo>
                  <a:lnTo>
                    <a:pt x="119" y="111"/>
                  </a:lnTo>
                  <a:lnTo>
                    <a:pt x="123" y="107"/>
                  </a:lnTo>
                  <a:lnTo>
                    <a:pt x="123" y="103"/>
                  </a:lnTo>
                  <a:lnTo>
                    <a:pt x="123" y="98"/>
                  </a:lnTo>
                  <a:lnTo>
                    <a:pt x="127" y="90"/>
                  </a:lnTo>
                  <a:lnTo>
                    <a:pt x="127" y="86"/>
                  </a:lnTo>
                  <a:lnTo>
                    <a:pt x="127" y="74"/>
                  </a:lnTo>
                  <a:lnTo>
                    <a:pt x="123" y="66"/>
                  </a:lnTo>
                  <a:lnTo>
                    <a:pt x="123" y="53"/>
                  </a:lnTo>
                  <a:lnTo>
                    <a:pt x="119" y="45"/>
                  </a:lnTo>
                  <a:lnTo>
                    <a:pt x="115" y="37"/>
                  </a:lnTo>
                  <a:lnTo>
                    <a:pt x="110" y="29"/>
                  </a:lnTo>
                  <a:lnTo>
                    <a:pt x="106" y="16"/>
                  </a:lnTo>
                  <a:lnTo>
                    <a:pt x="106" y="1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9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7" name="Freeform 75"/>
            <p:cNvSpPr>
              <a:spLocks/>
            </p:cNvSpPr>
            <p:nvPr/>
          </p:nvSpPr>
          <p:spPr bwMode="auto">
            <a:xfrm>
              <a:off x="4781" y="599"/>
              <a:ext cx="151" cy="135"/>
            </a:xfrm>
            <a:custGeom>
              <a:avLst/>
              <a:gdLst>
                <a:gd name="T0" fmla="*/ 119 w 151"/>
                <a:gd name="T1" fmla="*/ 25 h 135"/>
                <a:gd name="T2" fmla="*/ 135 w 151"/>
                <a:gd name="T3" fmla="*/ 62 h 135"/>
                <a:gd name="T4" fmla="*/ 147 w 151"/>
                <a:gd name="T5" fmla="*/ 86 h 135"/>
                <a:gd name="T6" fmla="*/ 151 w 151"/>
                <a:gd name="T7" fmla="*/ 98 h 135"/>
                <a:gd name="T8" fmla="*/ 147 w 151"/>
                <a:gd name="T9" fmla="*/ 115 h 135"/>
                <a:gd name="T10" fmla="*/ 139 w 151"/>
                <a:gd name="T11" fmla="*/ 119 h 135"/>
                <a:gd name="T12" fmla="*/ 127 w 151"/>
                <a:gd name="T13" fmla="*/ 115 h 135"/>
                <a:gd name="T14" fmla="*/ 115 w 151"/>
                <a:gd name="T15" fmla="*/ 119 h 135"/>
                <a:gd name="T16" fmla="*/ 110 w 151"/>
                <a:gd name="T17" fmla="*/ 123 h 135"/>
                <a:gd name="T18" fmla="*/ 94 w 151"/>
                <a:gd name="T19" fmla="*/ 131 h 135"/>
                <a:gd name="T20" fmla="*/ 82 w 151"/>
                <a:gd name="T21" fmla="*/ 135 h 135"/>
                <a:gd name="T22" fmla="*/ 61 w 151"/>
                <a:gd name="T23" fmla="*/ 135 h 135"/>
                <a:gd name="T24" fmla="*/ 53 w 151"/>
                <a:gd name="T25" fmla="*/ 131 h 135"/>
                <a:gd name="T26" fmla="*/ 37 w 151"/>
                <a:gd name="T27" fmla="*/ 119 h 135"/>
                <a:gd name="T28" fmla="*/ 20 w 151"/>
                <a:gd name="T29" fmla="*/ 115 h 135"/>
                <a:gd name="T30" fmla="*/ 16 w 151"/>
                <a:gd name="T31" fmla="*/ 115 h 135"/>
                <a:gd name="T32" fmla="*/ 8 w 151"/>
                <a:gd name="T33" fmla="*/ 111 h 135"/>
                <a:gd name="T34" fmla="*/ 0 w 151"/>
                <a:gd name="T35" fmla="*/ 103 h 135"/>
                <a:gd name="T36" fmla="*/ 0 w 151"/>
                <a:gd name="T37" fmla="*/ 94 h 135"/>
                <a:gd name="T38" fmla="*/ 4 w 151"/>
                <a:gd name="T39" fmla="*/ 86 h 135"/>
                <a:gd name="T40" fmla="*/ 32 w 151"/>
                <a:gd name="T41" fmla="*/ 53 h 135"/>
                <a:gd name="T42" fmla="*/ 37 w 151"/>
                <a:gd name="T43" fmla="*/ 70 h 135"/>
                <a:gd name="T44" fmla="*/ 37 w 151"/>
                <a:gd name="T45" fmla="*/ 82 h 135"/>
                <a:gd name="T46" fmla="*/ 41 w 151"/>
                <a:gd name="T47" fmla="*/ 98 h 135"/>
                <a:gd name="T48" fmla="*/ 49 w 151"/>
                <a:gd name="T49" fmla="*/ 111 h 135"/>
                <a:gd name="T50" fmla="*/ 61 w 151"/>
                <a:gd name="T51" fmla="*/ 119 h 135"/>
                <a:gd name="T52" fmla="*/ 69 w 151"/>
                <a:gd name="T53" fmla="*/ 119 h 135"/>
                <a:gd name="T54" fmla="*/ 53 w 151"/>
                <a:gd name="T55" fmla="*/ 119 h 135"/>
                <a:gd name="T56" fmla="*/ 41 w 151"/>
                <a:gd name="T57" fmla="*/ 111 h 135"/>
                <a:gd name="T58" fmla="*/ 28 w 151"/>
                <a:gd name="T59" fmla="*/ 94 h 135"/>
                <a:gd name="T60" fmla="*/ 24 w 151"/>
                <a:gd name="T61" fmla="*/ 82 h 135"/>
                <a:gd name="T62" fmla="*/ 28 w 151"/>
                <a:gd name="T63" fmla="*/ 66 h 135"/>
                <a:gd name="T64" fmla="*/ 32 w 151"/>
                <a:gd name="T65" fmla="*/ 53 h 135"/>
                <a:gd name="T66" fmla="*/ 8 w 151"/>
                <a:gd name="T67" fmla="*/ 86 h 135"/>
                <a:gd name="T68" fmla="*/ 8 w 151"/>
                <a:gd name="T69" fmla="*/ 94 h 135"/>
                <a:gd name="T70" fmla="*/ 8 w 151"/>
                <a:gd name="T71" fmla="*/ 103 h 135"/>
                <a:gd name="T72" fmla="*/ 16 w 151"/>
                <a:gd name="T73" fmla="*/ 111 h 135"/>
                <a:gd name="T74" fmla="*/ 20 w 151"/>
                <a:gd name="T75" fmla="*/ 111 h 135"/>
                <a:gd name="T76" fmla="*/ 28 w 151"/>
                <a:gd name="T77" fmla="*/ 115 h 135"/>
                <a:gd name="T78" fmla="*/ 45 w 151"/>
                <a:gd name="T79" fmla="*/ 119 h 135"/>
                <a:gd name="T80" fmla="*/ 57 w 151"/>
                <a:gd name="T81" fmla="*/ 127 h 135"/>
                <a:gd name="T82" fmla="*/ 69 w 151"/>
                <a:gd name="T83" fmla="*/ 131 h 135"/>
                <a:gd name="T84" fmla="*/ 86 w 151"/>
                <a:gd name="T85" fmla="*/ 131 h 135"/>
                <a:gd name="T86" fmla="*/ 102 w 151"/>
                <a:gd name="T87" fmla="*/ 127 h 135"/>
                <a:gd name="T88" fmla="*/ 110 w 151"/>
                <a:gd name="T89" fmla="*/ 119 h 135"/>
                <a:gd name="T90" fmla="*/ 119 w 151"/>
                <a:gd name="T91" fmla="*/ 111 h 135"/>
                <a:gd name="T92" fmla="*/ 123 w 151"/>
                <a:gd name="T93" fmla="*/ 98 h 135"/>
                <a:gd name="T94" fmla="*/ 127 w 151"/>
                <a:gd name="T95" fmla="*/ 86 h 135"/>
                <a:gd name="T96" fmla="*/ 123 w 151"/>
                <a:gd name="T97" fmla="*/ 66 h 135"/>
                <a:gd name="T98" fmla="*/ 115 w 151"/>
                <a:gd name="T99" fmla="*/ 37 h 135"/>
                <a:gd name="T100" fmla="*/ 106 w 151"/>
                <a:gd name="T101" fmla="*/ 12 h 1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1"/>
                <a:gd name="T154" fmla="*/ 0 h 135"/>
                <a:gd name="T155" fmla="*/ 151 w 151"/>
                <a:gd name="T156" fmla="*/ 135 h 1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1" h="135">
                  <a:moveTo>
                    <a:pt x="98" y="0"/>
                  </a:moveTo>
                  <a:lnTo>
                    <a:pt x="110" y="16"/>
                  </a:lnTo>
                  <a:lnTo>
                    <a:pt x="119" y="25"/>
                  </a:lnTo>
                  <a:lnTo>
                    <a:pt x="123" y="37"/>
                  </a:lnTo>
                  <a:lnTo>
                    <a:pt x="131" y="49"/>
                  </a:lnTo>
                  <a:lnTo>
                    <a:pt x="135" y="62"/>
                  </a:lnTo>
                  <a:lnTo>
                    <a:pt x="143" y="74"/>
                  </a:lnTo>
                  <a:lnTo>
                    <a:pt x="147" y="86"/>
                  </a:lnTo>
                  <a:lnTo>
                    <a:pt x="147" y="90"/>
                  </a:lnTo>
                  <a:lnTo>
                    <a:pt x="147" y="94"/>
                  </a:lnTo>
                  <a:lnTo>
                    <a:pt x="151" y="98"/>
                  </a:lnTo>
                  <a:lnTo>
                    <a:pt x="151" y="107"/>
                  </a:lnTo>
                  <a:lnTo>
                    <a:pt x="147" y="111"/>
                  </a:lnTo>
                  <a:lnTo>
                    <a:pt x="147" y="115"/>
                  </a:lnTo>
                  <a:lnTo>
                    <a:pt x="143" y="119"/>
                  </a:lnTo>
                  <a:lnTo>
                    <a:pt x="139" y="119"/>
                  </a:lnTo>
                  <a:lnTo>
                    <a:pt x="135" y="119"/>
                  </a:lnTo>
                  <a:lnTo>
                    <a:pt x="131" y="115"/>
                  </a:lnTo>
                  <a:lnTo>
                    <a:pt x="127" y="115"/>
                  </a:lnTo>
                  <a:lnTo>
                    <a:pt x="123" y="115"/>
                  </a:lnTo>
                  <a:lnTo>
                    <a:pt x="119" y="119"/>
                  </a:lnTo>
                  <a:lnTo>
                    <a:pt x="115" y="119"/>
                  </a:lnTo>
                  <a:lnTo>
                    <a:pt x="110" y="123"/>
                  </a:lnTo>
                  <a:lnTo>
                    <a:pt x="106" y="127"/>
                  </a:lnTo>
                  <a:lnTo>
                    <a:pt x="102" y="131"/>
                  </a:lnTo>
                  <a:lnTo>
                    <a:pt x="94" y="131"/>
                  </a:lnTo>
                  <a:lnTo>
                    <a:pt x="90" y="135"/>
                  </a:lnTo>
                  <a:lnTo>
                    <a:pt x="86" y="135"/>
                  </a:lnTo>
                  <a:lnTo>
                    <a:pt x="82" y="135"/>
                  </a:lnTo>
                  <a:lnTo>
                    <a:pt x="73" y="135"/>
                  </a:lnTo>
                  <a:lnTo>
                    <a:pt x="69" y="135"/>
                  </a:lnTo>
                  <a:lnTo>
                    <a:pt x="61" y="135"/>
                  </a:lnTo>
                  <a:lnTo>
                    <a:pt x="57" y="131"/>
                  </a:lnTo>
                  <a:lnTo>
                    <a:pt x="53" y="131"/>
                  </a:lnTo>
                  <a:lnTo>
                    <a:pt x="45" y="127"/>
                  </a:lnTo>
                  <a:lnTo>
                    <a:pt x="41" y="123"/>
                  </a:lnTo>
                  <a:lnTo>
                    <a:pt x="37" y="119"/>
                  </a:lnTo>
                  <a:lnTo>
                    <a:pt x="32" y="115"/>
                  </a:lnTo>
                  <a:lnTo>
                    <a:pt x="24" y="115"/>
                  </a:lnTo>
                  <a:lnTo>
                    <a:pt x="20" y="115"/>
                  </a:lnTo>
                  <a:lnTo>
                    <a:pt x="16" y="115"/>
                  </a:lnTo>
                  <a:lnTo>
                    <a:pt x="12" y="115"/>
                  </a:lnTo>
                  <a:lnTo>
                    <a:pt x="8" y="115"/>
                  </a:lnTo>
                  <a:lnTo>
                    <a:pt x="8" y="111"/>
                  </a:lnTo>
                  <a:lnTo>
                    <a:pt x="4" y="111"/>
                  </a:lnTo>
                  <a:lnTo>
                    <a:pt x="4" y="107"/>
                  </a:lnTo>
                  <a:lnTo>
                    <a:pt x="0" y="103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90"/>
                  </a:lnTo>
                  <a:lnTo>
                    <a:pt x="4" y="86"/>
                  </a:lnTo>
                  <a:lnTo>
                    <a:pt x="12" y="74"/>
                  </a:lnTo>
                  <a:lnTo>
                    <a:pt x="28" y="57"/>
                  </a:lnTo>
                  <a:lnTo>
                    <a:pt x="32" y="53"/>
                  </a:lnTo>
                  <a:lnTo>
                    <a:pt x="45" y="37"/>
                  </a:lnTo>
                  <a:lnTo>
                    <a:pt x="41" y="66"/>
                  </a:lnTo>
                  <a:lnTo>
                    <a:pt x="37" y="70"/>
                  </a:lnTo>
                  <a:lnTo>
                    <a:pt x="37" y="74"/>
                  </a:lnTo>
                  <a:lnTo>
                    <a:pt x="37" y="78"/>
                  </a:lnTo>
                  <a:lnTo>
                    <a:pt x="37" y="82"/>
                  </a:lnTo>
                  <a:lnTo>
                    <a:pt x="37" y="90"/>
                  </a:lnTo>
                  <a:lnTo>
                    <a:pt x="37" y="94"/>
                  </a:lnTo>
                  <a:lnTo>
                    <a:pt x="41" y="98"/>
                  </a:lnTo>
                  <a:lnTo>
                    <a:pt x="45" y="103"/>
                  </a:lnTo>
                  <a:lnTo>
                    <a:pt x="45" y="107"/>
                  </a:lnTo>
                  <a:lnTo>
                    <a:pt x="49" y="111"/>
                  </a:lnTo>
                  <a:lnTo>
                    <a:pt x="53" y="115"/>
                  </a:lnTo>
                  <a:lnTo>
                    <a:pt x="57" y="115"/>
                  </a:lnTo>
                  <a:lnTo>
                    <a:pt x="61" y="119"/>
                  </a:lnTo>
                  <a:lnTo>
                    <a:pt x="69" y="119"/>
                  </a:lnTo>
                  <a:lnTo>
                    <a:pt x="65" y="119"/>
                  </a:lnTo>
                  <a:lnTo>
                    <a:pt x="57" y="119"/>
                  </a:lnTo>
                  <a:lnTo>
                    <a:pt x="53" y="119"/>
                  </a:lnTo>
                  <a:lnTo>
                    <a:pt x="49" y="115"/>
                  </a:lnTo>
                  <a:lnTo>
                    <a:pt x="45" y="115"/>
                  </a:lnTo>
                  <a:lnTo>
                    <a:pt x="41" y="111"/>
                  </a:lnTo>
                  <a:lnTo>
                    <a:pt x="37" y="107"/>
                  </a:lnTo>
                  <a:lnTo>
                    <a:pt x="32" y="103"/>
                  </a:lnTo>
                  <a:lnTo>
                    <a:pt x="28" y="94"/>
                  </a:lnTo>
                  <a:lnTo>
                    <a:pt x="28" y="90"/>
                  </a:lnTo>
                  <a:lnTo>
                    <a:pt x="28" y="86"/>
                  </a:lnTo>
                  <a:lnTo>
                    <a:pt x="24" y="82"/>
                  </a:lnTo>
                  <a:lnTo>
                    <a:pt x="24" y="78"/>
                  </a:lnTo>
                  <a:lnTo>
                    <a:pt x="24" y="70"/>
                  </a:lnTo>
                  <a:lnTo>
                    <a:pt x="28" y="66"/>
                  </a:lnTo>
                  <a:lnTo>
                    <a:pt x="28" y="62"/>
                  </a:lnTo>
                  <a:lnTo>
                    <a:pt x="32" y="53"/>
                  </a:lnTo>
                  <a:lnTo>
                    <a:pt x="20" y="70"/>
                  </a:lnTo>
                  <a:lnTo>
                    <a:pt x="8" y="86"/>
                  </a:lnTo>
                  <a:lnTo>
                    <a:pt x="8" y="90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8" y="103"/>
                  </a:lnTo>
                  <a:lnTo>
                    <a:pt x="8" y="107"/>
                  </a:lnTo>
                  <a:lnTo>
                    <a:pt x="12" y="107"/>
                  </a:lnTo>
                  <a:lnTo>
                    <a:pt x="16" y="111"/>
                  </a:lnTo>
                  <a:lnTo>
                    <a:pt x="20" y="111"/>
                  </a:lnTo>
                  <a:lnTo>
                    <a:pt x="24" y="111"/>
                  </a:lnTo>
                  <a:lnTo>
                    <a:pt x="28" y="115"/>
                  </a:lnTo>
                  <a:lnTo>
                    <a:pt x="37" y="115"/>
                  </a:lnTo>
                  <a:lnTo>
                    <a:pt x="41" y="115"/>
                  </a:lnTo>
                  <a:lnTo>
                    <a:pt x="45" y="119"/>
                  </a:lnTo>
                  <a:lnTo>
                    <a:pt x="53" y="123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65" y="131"/>
                  </a:lnTo>
                  <a:lnTo>
                    <a:pt x="69" y="131"/>
                  </a:lnTo>
                  <a:lnTo>
                    <a:pt x="73" y="135"/>
                  </a:lnTo>
                  <a:lnTo>
                    <a:pt x="82" y="135"/>
                  </a:lnTo>
                  <a:lnTo>
                    <a:pt x="86" y="131"/>
                  </a:lnTo>
                  <a:lnTo>
                    <a:pt x="94" y="131"/>
                  </a:lnTo>
                  <a:lnTo>
                    <a:pt x="98" y="131"/>
                  </a:lnTo>
                  <a:lnTo>
                    <a:pt x="102" y="127"/>
                  </a:lnTo>
                  <a:lnTo>
                    <a:pt x="106" y="123"/>
                  </a:lnTo>
                  <a:lnTo>
                    <a:pt x="110" y="119"/>
                  </a:lnTo>
                  <a:lnTo>
                    <a:pt x="115" y="115"/>
                  </a:lnTo>
                  <a:lnTo>
                    <a:pt x="119" y="111"/>
                  </a:lnTo>
                  <a:lnTo>
                    <a:pt x="123" y="107"/>
                  </a:lnTo>
                  <a:lnTo>
                    <a:pt x="123" y="103"/>
                  </a:lnTo>
                  <a:lnTo>
                    <a:pt x="123" y="98"/>
                  </a:lnTo>
                  <a:lnTo>
                    <a:pt x="127" y="90"/>
                  </a:lnTo>
                  <a:lnTo>
                    <a:pt x="127" y="86"/>
                  </a:lnTo>
                  <a:lnTo>
                    <a:pt x="127" y="74"/>
                  </a:lnTo>
                  <a:lnTo>
                    <a:pt x="123" y="66"/>
                  </a:lnTo>
                  <a:lnTo>
                    <a:pt x="123" y="53"/>
                  </a:lnTo>
                  <a:lnTo>
                    <a:pt x="119" y="45"/>
                  </a:lnTo>
                  <a:lnTo>
                    <a:pt x="115" y="37"/>
                  </a:lnTo>
                  <a:lnTo>
                    <a:pt x="110" y="29"/>
                  </a:lnTo>
                  <a:lnTo>
                    <a:pt x="106" y="16"/>
                  </a:lnTo>
                  <a:lnTo>
                    <a:pt x="106" y="12"/>
                  </a:lnTo>
                  <a:lnTo>
                    <a:pt x="98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8" name="Freeform 76"/>
            <p:cNvSpPr>
              <a:spLocks/>
            </p:cNvSpPr>
            <p:nvPr/>
          </p:nvSpPr>
          <p:spPr bwMode="auto">
            <a:xfrm>
              <a:off x="4900" y="632"/>
              <a:ext cx="24" cy="78"/>
            </a:xfrm>
            <a:custGeom>
              <a:avLst/>
              <a:gdLst>
                <a:gd name="T0" fmla="*/ 24 w 24"/>
                <a:gd name="T1" fmla="*/ 74 h 78"/>
                <a:gd name="T2" fmla="*/ 24 w 24"/>
                <a:gd name="T3" fmla="*/ 74 h 78"/>
                <a:gd name="T4" fmla="*/ 24 w 24"/>
                <a:gd name="T5" fmla="*/ 78 h 78"/>
                <a:gd name="T6" fmla="*/ 20 w 24"/>
                <a:gd name="T7" fmla="*/ 78 h 78"/>
                <a:gd name="T8" fmla="*/ 20 w 24"/>
                <a:gd name="T9" fmla="*/ 78 h 78"/>
                <a:gd name="T10" fmla="*/ 16 w 24"/>
                <a:gd name="T11" fmla="*/ 78 h 78"/>
                <a:gd name="T12" fmla="*/ 16 w 24"/>
                <a:gd name="T13" fmla="*/ 78 h 78"/>
                <a:gd name="T14" fmla="*/ 16 w 24"/>
                <a:gd name="T15" fmla="*/ 78 h 78"/>
                <a:gd name="T16" fmla="*/ 12 w 24"/>
                <a:gd name="T17" fmla="*/ 74 h 78"/>
                <a:gd name="T18" fmla="*/ 12 w 24"/>
                <a:gd name="T19" fmla="*/ 74 h 78"/>
                <a:gd name="T20" fmla="*/ 12 w 24"/>
                <a:gd name="T21" fmla="*/ 65 h 78"/>
                <a:gd name="T22" fmla="*/ 12 w 24"/>
                <a:gd name="T23" fmla="*/ 53 h 78"/>
                <a:gd name="T24" fmla="*/ 12 w 24"/>
                <a:gd name="T25" fmla="*/ 45 h 78"/>
                <a:gd name="T26" fmla="*/ 12 w 24"/>
                <a:gd name="T27" fmla="*/ 37 h 78"/>
                <a:gd name="T28" fmla="*/ 12 w 24"/>
                <a:gd name="T29" fmla="*/ 29 h 78"/>
                <a:gd name="T30" fmla="*/ 8 w 24"/>
                <a:gd name="T31" fmla="*/ 20 h 78"/>
                <a:gd name="T32" fmla="*/ 4 w 24"/>
                <a:gd name="T33" fmla="*/ 8 h 78"/>
                <a:gd name="T34" fmla="*/ 0 w 24"/>
                <a:gd name="T35" fmla="*/ 4 h 78"/>
                <a:gd name="T36" fmla="*/ 0 w 24"/>
                <a:gd name="T37" fmla="*/ 0 h 78"/>
                <a:gd name="T38" fmla="*/ 0 w 24"/>
                <a:gd name="T39" fmla="*/ 0 h 78"/>
                <a:gd name="T40" fmla="*/ 12 w 24"/>
                <a:gd name="T41" fmla="*/ 20 h 78"/>
                <a:gd name="T42" fmla="*/ 16 w 24"/>
                <a:gd name="T43" fmla="*/ 29 h 78"/>
                <a:gd name="T44" fmla="*/ 16 w 24"/>
                <a:gd name="T45" fmla="*/ 37 h 78"/>
                <a:gd name="T46" fmla="*/ 20 w 24"/>
                <a:gd name="T47" fmla="*/ 49 h 78"/>
                <a:gd name="T48" fmla="*/ 20 w 24"/>
                <a:gd name="T49" fmla="*/ 57 h 78"/>
                <a:gd name="T50" fmla="*/ 24 w 24"/>
                <a:gd name="T51" fmla="*/ 65 h 78"/>
                <a:gd name="T52" fmla="*/ 24 w 24"/>
                <a:gd name="T53" fmla="*/ 74 h 7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"/>
                <a:gd name="T82" fmla="*/ 0 h 78"/>
                <a:gd name="T83" fmla="*/ 24 w 24"/>
                <a:gd name="T84" fmla="*/ 78 h 7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" h="78">
                  <a:moveTo>
                    <a:pt x="24" y="74"/>
                  </a:moveTo>
                  <a:lnTo>
                    <a:pt x="24" y="74"/>
                  </a:lnTo>
                  <a:lnTo>
                    <a:pt x="24" y="78"/>
                  </a:lnTo>
                  <a:lnTo>
                    <a:pt x="20" y="78"/>
                  </a:lnTo>
                  <a:lnTo>
                    <a:pt x="16" y="78"/>
                  </a:lnTo>
                  <a:lnTo>
                    <a:pt x="12" y="74"/>
                  </a:lnTo>
                  <a:lnTo>
                    <a:pt x="12" y="65"/>
                  </a:lnTo>
                  <a:lnTo>
                    <a:pt x="12" y="53"/>
                  </a:lnTo>
                  <a:lnTo>
                    <a:pt x="12" y="45"/>
                  </a:lnTo>
                  <a:lnTo>
                    <a:pt x="12" y="37"/>
                  </a:lnTo>
                  <a:lnTo>
                    <a:pt x="12" y="29"/>
                  </a:lnTo>
                  <a:lnTo>
                    <a:pt x="8" y="20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12" y="20"/>
                  </a:lnTo>
                  <a:lnTo>
                    <a:pt x="16" y="29"/>
                  </a:lnTo>
                  <a:lnTo>
                    <a:pt x="16" y="37"/>
                  </a:lnTo>
                  <a:lnTo>
                    <a:pt x="20" y="49"/>
                  </a:lnTo>
                  <a:lnTo>
                    <a:pt x="20" y="57"/>
                  </a:lnTo>
                  <a:lnTo>
                    <a:pt x="24" y="65"/>
                  </a:lnTo>
                  <a:lnTo>
                    <a:pt x="24" y="74"/>
                  </a:lnTo>
                  <a:close/>
                </a:path>
              </a:pathLst>
            </a:custGeom>
            <a:solidFill>
              <a:srgbClr val="FF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89" name="Freeform 77"/>
            <p:cNvSpPr>
              <a:spLocks/>
            </p:cNvSpPr>
            <p:nvPr/>
          </p:nvSpPr>
          <p:spPr bwMode="auto">
            <a:xfrm>
              <a:off x="4900" y="632"/>
              <a:ext cx="24" cy="78"/>
            </a:xfrm>
            <a:custGeom>
              <a:avLst/>
              <a:gdLst>
                <a:gd name="T0" fmla="*/ 24 w 24"/>
                <a:gd name="T1" fmla="*/ 74 h 78"/>
                <a:gd name="T2" fmla="*/ 24 w 24"/>
                <a:gd name="T3" fmla="*/ 74 h 78"/>
                <a:gd name="T4" fmla="*/ 24 w 24"/>
                <a:gd name="T5" fmla="*/ 78 h 78"/>
                <a:gd name="T6" fmla="*/ 20 w 24"/>
                <a:gd name="T7" fmla="*/ 78 h 78"/>
                <a:gd name="T8" fmla="*/ 20 w 24"/>
                <a:gd name="T9" fmla="*/ 78 h 78"/>
                <a:gd name="T10" fmla="*/ 16 w 24"/>
                <a:gd name="T11" fmla="*/ 78 h 78"/>
                <a:gd name="T12" fmla="*/ 16 w 24"/>
                <a:gd name="T13" fmla="*/ 78 h 78"/>
                <a:gd name="T14" fmla="*/ 16 w 24"/>
                <a:gd name="T15" fmla="*/ 78 h 78"/>
                <a:gd name="T16" fmla="*/ 12 w 24"/>
                <a:gd name="T17" fmla="*/ 74 h 78"/>
                <a:gd name="T18" fmla="*/ 12 w 24"/>
                <a:gd name="T19" fmla="*/ 74 h 78"/>
                <a:gd name="T20" fmla="*/ 12 w 24"/>
                <a:gd name="T21" fmla="*/ 65 h 78"/>
                <a:gd name="T22" fmla="*/ 12 w 24"/>
                <a:gd name="T23" fmla="*/ 53 h 78"/>
                <a:gd name="T24" fmla="*/ 12 w 24"/>
                <a:gd name="T25" fmla="*/ 45 h 78"/>
                <a:gd name="T26" fmla="*/ 12 w 24"/>
                <a:gd name="T27" fmla="*/ 37 h 78"/>
                <a:gd name="T28" fmla="*/ 12 w 24"/>
                <a:gd name="T29" fmla="*/ 29 h 78"/>
                <a:gd name="T30" fmla="*/ 8 w 24"/>
                <a:gd name="T31" fmla="*/ 20 h 78"/>
                <a:gd name="T32" fmla="*/ 4 w 24"/>
                <a:gd name="T33" fmla="*/ 8 h 78"/>
                <a:gd name="T34" fmla="*/ 0 w 24"/>
                <a:gd name="T35" fmla="*/ 4 h 78"/>
                <a:gd name="T36" fmla="*/ 0 w 24"/>
                <a:gd name="T37" fmla="*/ 0 h 78"/>
                <a:gd name="T38" fmla="*/ 0 w 24"/>
                <a:gd name="T39" fmla="*/ 0 h 78"/>
                <a:gd name="T40" fmla="*/ 12 w 24"/>
                <a:gd name="T41" fmla="*/ 20 h 78"/>
                <a:gd name="T42" fmla="*/ 16 w 24"/>
                <a:gd name="T43" fmla="*/ 29 h 78"/>
                <a:gd name="T44" fmla="*/ 16 w 24"/>
                <a:gd name="T45" fmla="*/ 37 h 78"/>
                <a:gd name="T46" fmla="*/ 20 w 24"/>
                <a:gd name="T47" fmla="*/ 49 h 78"/>
                <a:gd name="T48" fmla="*/ 20 w 24"/>
                <a:gd name="T49" fmla="*/ 57 h 78"/>
                <a:gd name="T50" fmla="*/ 24 w 24"/>
                <a:gd name="T51" fmla="*/ 65 h 78"/>
                <a:gd name="T52" fmla="*/ 24 w 24"/>
                <a:gd name="T53" fmla="*/ 74 h 7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"/>
                <a:gd name="T82" fmla="*/ 0 h 78"/>
                <a:gd name="T83" fmla="*/ 24 w 24"/>
                <a:gd name="T84" fmla="*/ 78 h 7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" h="78">
                  <a:moveTo>
                    <a:pt x="24" y="74"/>
                  </a:moveTo>
                  <a:lnTo>
                    <a:pt x="24" y="74"/>
                  </a:lnTo>
                  <a:lnTo>
                    <a:pt x="24" y="78"/>
                  </a:lnTo>
                  <a:lnTo>
                    <a:pt x="20" y="78"/>
                  </a:lnTo>
                  <a:lnTo>
                    <a:pt x="16" y="78"/>
                  </a:lnTo>
                  <a:lnTo>
                    <a:pt x="12" y="74"/>
                  </a:lnTo>
                  <a:lnTo>
                    <a:pt x="12" y="65"/>
                  </a:lnTo>
                  <a:lnTo>
                    <a:pt x="12" y="53"/>
                  </a:lnTo>
                  <a:lnTo>
                    <a:pt x="12" y="45"/>
                  </a:lnTo>
                  <a:lnTo>
                    <a:pt x="12" y="37"/>
                  </a:lnTo>
                  <a:lnTo>
                    <a:pt x="12" y="29"/>
                  </a:lnTo>
                  <a:lnTo>
                    <a:pt x="8" y="20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12" y="20"/>
                  </a:lnTo>
                  <a:lnTo>
                    <a:pt x="16" y="29"/>
                  </a:lnTo>
                  <a:lnTo>
                    <a:pt x="16" y="37"/>
                  </a:lnTo>
                  <a:lnTo>
                    <a:pt x="20" y="49"/>
                  </a:lnTo>
                  <a:lnTo>
                    <a:pt x="20" y="57"/>
                  </a:lnTo>
                  <a:lnTo>
                    <a:pt x="24" y="65"/>
                  </a:lnTo>
                  <a:lnTo>
                    <a:pt x="24" y="74"/>
                  </a:lnTo>
                </a:path>
              </a:pathLst>
            </a:custGeom>
            <a:noFill/>
            <a:ln w="0">
              <a:solidFill>
                <a:srgbClr val="FFB5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0" name="Freeform 78"/>
            <p:cNvSpPr>
              <a:spLocks/>
            </p:cNvSpPr>
            <p:nvPr/>
          </p:nvSpPr>
          <p:spPr bwMode="auto">
            <a:xfrm>
              <a:off x="4982" y="656"/>
              <a:ext cx="41" cy="58"/>
            </a:xfrm>
            <a:custGeom>
              <a:avLst/>
              <a:gdLst>
                <a:gd name="T0" fmla="*/ 41 w 41"/>
                <a:gd name="T1" fmla="*/ 58 h 58"/>
                <a:gd name="T2" fmla="*/ 37 w 41"/>
                <a:gd name="T3" fmla="*/ 54 h 58"/>
                <a:gd name="T4" fmla="*/ 32 w 41"/>
                <a:gd name="T5" fmla="*/ 41 h 58"/>
                <a:gd name="T6" fmla="*/ 28 w 41"/>
                <a:gd name="T7" fmla="*/ 33 h 58"/>
                <a:gd name="T8" fmla="*/ 24 w 41"/>
                <a:gd name="T9" fmla="*/ 25 h 58"/>
                <a:gd name="T10" fmla="*/ 16 w 41"/>
                <a:gd name="T11" fmla="*/ 21 h 58"/>
                <a:gd name="T12" fmla="*/ 12 w 41"/>
                <a:gd name="T13" fmla="*/ 13 h 58"/>
                <a:gd name="T14" fmla="*/ 4 w 41"/>
                <a:gd name="T15" fmla="*/ 5 h 58"/>
                <a:gd name="T16" fmla="*/ 0 w 41"/>
                <a:gd name="T17" fmla="*/ 0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"/>
                <a:gd name="T28" fmla="*/ 0 h 58"/>
                <a:gd name="T29" fmla="*/ 41 w 41"/>
                <a:gd name="T30" fmla="*/ 58 h 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" h="58">
                  <a:moveTo>
                    <a:pt x="41" y="58"/>
                  </a:moveTo>
                  <a:lnTo>
                    <a:pt x="37" y="54"/>
                  </a:lnTo>
                  <a:lnTo>
                    <a:pt x="32" y="41"/>
                  </a:lnTo>
                  <a:lnTo>
                    <a:pt x="28" y="33"/>
                  </a:lnTo>
                  <a:lnTo>
                    <a:pt x="24" y="25"/>
                  </a:lnTo>
                  <a:lnTo>
                    <a:pt x="16" y="21"/>
                  </a:lnTo>
                  <a:lnTo>
                    <a:pt x="12" y="13"/>
                  </a:lnTo>
                  <a:lnTo>
                    <a:pt x="4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1" name="Freeform 79"/>
            <p:cNvSpPr>
              <a:spLocks/>
            </p:cNvSpPr>
            <p:nvPr/>
          </p:nvSpPr>
          <p:spPr bwMode="auto">
            <a:xfrm>
              <a:off x="4756" y="1022"/>
              <a:ext cx="287" cy="418"/>
            </a:xfrm>
            <a:custGeom>
              <a:avLst/>
              <a:gdLst>
                <a:gd name="T0" fmla="*/ 287 w 287"/>
                <a:gd name="T1" fmla="*/ 418 h 418"/>
                <a:gd name="T2" fmla="*/ 131 w 287"/>
                <a:gd name="T3" fmla="*/ 418 h 418"/>
                <a:gd name="T4" fmla="*/ 119 w 287"/>
                <a:gd name="T5" fmla="*/ 356 h 418"/>
                <a:gd name="T6" fmla="*/ 90 w 287"/>
                <a:gd name="T7" fmla="*/ 262 h 418"/>
                <a:gd name="T8" fmla="*/ 90 w 287"/>
                <a:gd name="T9" fmla="*/ 254 h 418"/>
                <a:gd name="T10" fmla="*/ 86 w 287"/>
                <a:gd name="T11" fmla="*/ 246 h 418"/>
                <a:gd name="T12" fmla="*/ 86 w 287"/>
                <a:gd name="T13" fmla="*/ 233 h 418"/>
                <a:gd name="T14" fmla="*/ 86 w 287"/>
                <a:gd name="T15" fmla="*/ 225 h 418"/>
                <a:gd name="T16" fmla="*/ 86 w 287"/>
                <a:gd name="T17" fmla="*/ 217 h 418"/>
                <a:gd name="T18" fmla="*/ 86 w 287"/>
                <a:gd name="T19" fmla="*/ 209 h 418"/>
                <a:gd name="T20" fmla="*/ 86 w 287"/>
                <a:gd name="T21" fmla="*/ 196 h 418"/>
                <a:gd name="T22" fmla="*/ 86 w 287"/>
                <a:gd name="T23" fmla="*/ 188 h 418"/>
                <a:gd name="T24" fmla="*/ 90 w 287"/>
                <a:gd name="T25" fmla="*/ 180 h 418"/>
                <a:gd name="T26" fmla="*/ 94 w 287"/>
                <a:gd name="T27" fmla="*/ 172 h 418"/>
                <a:gd name="T28" fmla="*/ 98 w 287"/>
                <a:gd name="T29" fmla="*/ 164 h 418"/>
                <a:gd name="T30" fmla="*/ 103 w 287"/>
                <a:gd name="T31" fmla="*/ 155 h 418"/>
                <a:gd name="T32" fmla="*/ 107 w 287"/>
                <a:gd name="T33" fmla="*/ 147 h 418"/>
                <a:gd name="T34" fmla="*/ 94 w 287"/>
                <a:gd name="T35" fmla="*/ 119 h 418"/>
                <a:gd name="T36" fmla="*/ 90 w 287"/>
                <a:gd name="T37" fmla="*/ 119 h 418"/>
                <a:gd name="T38" fmla="*/ 0 w 287"/>
                <a:gd name="T39" fmla="*/ 32 h 418"/>
                <a:gd name="T40" fmla="*/ 78 w 287"/>
                <a:gd name="T41" fmla="*/ 0 h 418"/>
                <a:gd name="T42" fmla="*/ 98 w 287"/>
                <a:gd name="T43" fmla="*/ 4 h 418"/>
                <a:gd name="T44" fmla="*/ 107 w 287"/>
                <a:gd name="T45" fmla="*/ 0 h 418"/>
                <a:gd name="T46" fmla="*/ 144 w 287"/>
                <a:gd name="T47" fmla="*/ 8 h 418"/>
                <a:gd name="T48" fmla="*/ 156 w 287"/>
                <a:gd name="T49" fmla="*/ 0 h 418"/>
                <a:gd name="T50" fmla="*/ 209 w 287"/>
                <a:gd name="T51" fmla="*/ 12 h 418"/>
                <a:gd name="T52" fmla="*/ 209 w 287"/>
                <a:gd name="T53" fmla="*/ 16 h 418"/>
                <a:gd name="T54" fmla="*/ 185 w 287"/>
                <a:gd name="T55" fmla="*/ 28 h 418"/>
                <a:gd name="T56" fmla="*/ 176 w 287"/>
                <a:gd name="T57" fmla="*/ 41 h 418"/>
                <a:gd name="T58" fmla="*/ 181 w 287"/>
                <a:gd name="T59" fmla="*/ 57 h 418"/>
                <a:gd name="T60" fmla="*/ 189 w 287"/>
                <a:gd name="T61" fmla="*/ 135 h 418"/>
                <a:gd name="T62" fmla="*/ 193 w 287"/>
                <a:gd name="T63" fmla="*/ 147 h 418"/>
                <a:gd name="T64" fmla="*/ 193 w 287"/>
                <a:gd name="T65" fmla="*/ 155 h 418"/>
                <a:gd name="T66" fmla="*/ 242 w 287"/>
                <a:gd name="T67" fmla="*/ 291 h 418"/>
                <a:gd name="T68" fmla="*/ 271 w 287"/>
                <a:gd name="T69" fmla="*/ 381 h 418"/>
                <a:gd name="T70" fmla="*/ 287 w 287"/>
                <a:gd name="T71" fmla="*/ 418 h 4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7"/>
                <a:gd name="T109" fmla="*/ 0 h 418"/>
                <a:gd name="T110" fmla="*/ 287 w 287"/>
                <a:gd name="T111" fmla="*/ 418 h 41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7" h="418">
                  <a:moveTo>
                    <a:pt x="287" y="418"/>
                  </a:moveTo>
                  <a:lnTo>
                    <a:pt x="131" y="418"/>
                  </a:lnTo>
                  <a:lnTo>
                    <a:pt x="119" y="356"/>
                  </a:lnTo>
                  <a:lnTo>
                    <a:pt x="90" y="262"/>
                  </a:lnTo>
                  <a:lnTo>
                    <a:pt x="90" y="254"/>
                  </a:lnTo>
                  <a:lnTo>
                    <a:pt x="86" y="246"/>
                  </a:lnTo>
                  <a:lnTo>
                    <a:pt x="86" y="233"/>
                  </a:lnTo>
                  <a:lnTo>
                    <a:pt x="86" y="225"/>
                  </a:lnTo>
                  <a:lnTo>
                    <a:pt x="86" y="217"/>
                  </a:lnTo>
                  <a:lnTo>
                    <a:pt x="86" y="209"/>
                  </a:lnTo>
                  <a:lnTo>
                    <a:pt x="86" y="196"/>
                  </a:lnTo>
                  <a:lnTo>
                    <a:pt x="86" y="188"/>
                  </a:lnTo>
                  <a:lnTo>
                    <a:pt x="90" y="180"/>
                  </a:lnTo>
                  <a:lnTo>
                    <a:pt x="94" y="172"/>
                  </a:lnTo>
                  <a:lnTo>
                    <a:pt x="98" y="164"/>
                  </a:lnTo>
                  <a:lnTo>
                    <a:pt x="103" y="155"/>
                  </a:lnTo>
                  <a:lnTo>
                    <a:pt x="107" y="147"/>
                  </a:lnTo>
                  <a:lnTo>
                    <a:pt x="94" y="119"/>
                  </a:lnTo>
                  <a:lnTo>
                    <a:pt x="90" y="119"/>
                  </a:lnTo>
                  <a:lnTo>
                    <a:pt x="0" y="32"/>
                  </a:lnTo>
                  <a:lnTo>
                    <a:pt x="78" y="0"/>
                  </a:lnTo>
                  <a:lnTo>
                    <a:pt x="98" y="4"/>
                  </a:lnTo>
                  <a:lnTo>
                    <a:pt x="107" y="0"/>
                  </a:lnTo>
                  <a:lnTo>
                    <a:pt x="144" y="8"/>
                  </a:lnTo>
                  <a:lnTo>
                    <a:pt x="156" y="0"/>
                  </a:lnTo>
                  <a:lnTo>
                    <a:pt x="209" y="12"/>
                  </a:lnTo>
                  <a:lnTo>
                    <a:pt x="209" y="16"/>
                  </a:lnTo>
                  <a:lnTo>
                    <a:pt x="185" y="28"/>
                  </a:lnTo>
                  <a:lnTo>
                    <a:pt x="176" y="41"/>
                  </a:lnTo>
                  <a:lnTo>
                    <a:pt x="181" y="57"/>
                  </a:lnTo>
                  <a:lnTo>
                    <a:pt x="189" y="135"/>
                  </a:lnTo>
                  <a:lnTo>
                    <a:pt x="193" y="147"/>
                  </a:lnTo>
                  <a:lnTo>
                    <a:pt x="193" y="155"/>
                  </a:lnTo>
                  <a:lnTo>
                    <a:pt x="242" y="291"/>
                  </a:lnTo>
                  <a:lnTo>
                    <a:pt x="271" y="381"/>
                  </a:lnTo>
                  <a:lnTo>
                    <a:pt x="287" y="418"/>
                  </a:lnTo>
                  <a:close/>
                </a:path>
              </a:pathLst>
            </a:custGeom>
            <a:solidFill>
              <a:srgbClr val="009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2" name="Freeform 80"/>
            <p:cNvSpPr>
              <a:spLocks/>
            </p:cNvSpPr>
            <p:nvPr/>
          </p:nvSpPr>
          <p:spPr bwMode="auto">
            <a:xfrm>
              <a:off x="4756" y="1022"/>
              <a:ext cx="287" cy="418"/>
            </a:xfrm>
            <a:custGeom>
              <a:avLst/>
              <a:gdLst>
                <a:gd name="T0" fmla="*/ 287 w 287"/>
                <a:gd name="T1" fmla="*/ 418 h 418"/>
                <a:gd name="T2" fmla="*/ 131 w 287"/>
                <a:gd name="T3" fmla="*/ 418 h 418"/>
                <a:gd name="T4" fmla="*/ 119 w 287"/>
                <a:gd name="T5" fmla="*/ 356 h 418"/>
                <a:gd name="T6" fmla="*/ 90 w 287"/>
                <a:gd name="T7" fmla="*/ 262 h 418"/>
                <a:gd name="T8" fmla="*/ 90 w 287"/>
                <a:gd name="T9" fmla="*/ 254 h 418"/>
                <a:gd name="T10" fmla="*/ 86 w 287"/>
                <a:gd name="T11" fmla="*/ 246 h 418"/>
                <a:gd name="T12" fmla="*/ 86 w 287"/>
                <a:gd name="T13" fmla="*/ 233 h 418"/>
                <a:gd name="T14" fmla="*/ 86 w 287"/>
                <a:gd name="T15" fmla="*/ 225 h 418"/>
                <a:gd name="T16" fmla="*/ 86 w 287"/>
                <a:gd name="T17" fmla="*/ 217 h 418"/>
                <a:gd name="T18" fmla="*/ 86 w 287"/>
                <a:gd name="T19" fmla="*/ 209 h 418"/>
                <a:gd name="T20" fmla="*/ 86 w 287"/>
                <a:gd name="T21" fmla="*/ 196 h 418"/>
                <a:gd name="T22" fmla="*/ 86 w 287"/>
                <a:gd name="T23" fmla="*/ 188 h 418"/>
                <a:gd name="T24" fmla="*/ 90 w 287"/>
                <a:gd name="T25" fmla="*/ 180 h 418"/>
                <a:gd name="T26" fmla="*/ 94 w 287"/>
                <a:gd name="T27" fmla="*/ 172 h 418"/>
                <a:gd name="T28" fmla="*/ 98 w 287"/>
                <a:gd name="T29" fmla="*/ 164 h 418"/>
                <a:gd name="T30" fmla="*/ 103 w 287"/>
                <a:gd name="T31" fmla="*/ 155 h 418"/>
                <a:gd name="T32" fmla="*/ 107 w 287"/>
                <a:gd name="T33" fmla="*/ 147 h 418"/>
                <a:gd name="T34" fmla="*/ 94 w 287"/>
                <a:gd name="T35" fmla="*/ 119 h 418"/>
                <a:gd name="T36" fmla="*/ 90 w 287"/>
                <a:gd name="T37" fmla="*/ 119 h 418"/>
                <a:gd name="T38" fmla="*/ 0 w 287"/>
                <a:gd name="T39" fmla="*/ 32 h 418"/>
                <a:gd name="T40" fmla="*/ 78 w 287"/>
                <a:gd name="T41" fmla="*/ 0 h 418"/>
                <a:gd name="T42" fmla="*/ 98 w 287"/>
                <a:gd name="T43" fmla="*/ 4 h 418"/>
                <a:gd name="T44" fmla="*/ 107 w 287"/>
                <a:gd name="T45" fmla="*/ 0 h 418"/>
                <a:gd name="T46" fmla="*/ 144 w 287"/>
                <a:gd name="T47" fmla="*/ 8 h 418"/>
                <a:gd name="T48" fmla="*/ 156 w 287"/>
                <a:gd name="T49" fmla="*/ 0 h 418"/>
                <a:gd name="T50" fmla="*/ 209 w 287"/>
                <a:gd name="T51" fmla="*/ 12 h 418"/>
                <a:gd name="T52" fmla="*/ 209 w 287"/>
                <a:gd name="T53" fmla="*/ 16 h 418"/>
                <a:gd name="T54" fmla="*/ 185 w 287"/>
                <a:gd name="T55" fmla="*/ 28 h 418"/>
                <a:gd name="T56" fmla="*/ 176 w 287"/>
                <a:gd name="T57" fmla="*/ 41 h 418"/>
                <a:gd name="T58" fmla="*/ 181 w 287"/>
                <a:gd name="T59" fmla="*/ 57 h 418"/>
                <a:gd name="T60" fmla="*/ 189 w 287"/>
                <a:gd name="T61" fmla="*/ 135 h 418"/>
                <a:gd name="T62" fmla="*/ 193 w 287"/>
                <a:gd name="T63" fmla="*/ 147 h 418"/>
                <a:gd name="T64" fmla="*/ 193 w 287"/>
                <a:gd name="T65" fmla="*/ 155 h 418"/>
                <a:gd name="T66" fmla="*/ 242 w 287"/>
                <a:gd name="T67" fmla="*/ 291 h 418"/>
                <a:gd name="T68" fmla="*/ 271 w 287"/>
                <a:gd name="T69" fmla="*/ 381 h 418"/>
                <a:gd name="T70" fmla="*/ 287 w 287"/>
                <a:gd name="T71" fmla="*/ 418 h 4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7"/>
                <a:gd name="T109" fmla="*/ 0 h 418"/>
                <a:gd name="T110" fmla="*/ 287 w 287"/>
                <a:gd name="T111" fmla="*/ 418 h 41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7" h="418">
                  <a:moveTo>
                    <a:pt x="287" y="418"/>
                  </a:moveTo>
                  <a:lnTo>
                    <a:pt x="131" y="418"/>
                  </a:lnTo>
                  <a:lnTo>
                    <a:pt x="119" y="356"/>
                  </a:lnTo>
                  <a:lnTo>
                    <a:pt x="90" y="262"/>
                  </a:lnTo>
                  <a:lnTo>
                    <a:pt x="90" y="254"/>
                  </a:lnTo>
                  <a:lnTo>
                    <a:pt x="86" y="246"/>
                  </a:lnTo>
                  <a:lnTo>
                    <a:pt x="86" y="233"/>
                  </a:lnTo>
                  <a:lnTo>
                    <a:pt x="86" y="225"/>
                  </a:lnTo>
                  <a:lnTo>
                    <a:pt x="86" y="217"/>
                  </a:lnTo>
                  <a:lnTo>
                    <a:pt x="86" y="209"/>
                  </a:lnTo>
                  <a:lnTo>
                    <a:pt x="86" y="196"/>
                  </a:lnTo>
                  <a:lnTo>
                    <a:pt x="86" y="188"/>
                  </a:lnTo>
                  <a:lnTo>
                    <a:pt x="90" y="180"/>
                  </a:lnTo>
                  <a:lnTo>
                    <a:pt x="94" y="172"/>
                  </a:lnTo>
                  <a:lnTo>
                    <a:pt x="98" y="164"/>
                  </a:lnTo>
                  <a:lnTo>
                    <a:pt x="103" y="155"/>
                  </a:lnTo>
                  <a:lnTo>
                    <a:pt x="107" y="147"/>
                  </a:lnTo>
                  <a:lnTo>
                    <a:pt x="94" y="119"/>
                  </a:lnTo>
                  <a:lnTo>
                    <a:pt x="90" y="119"/>
                  </a:lnTo>
                  <a:lnTo>
                    <a:pt x="0" y="32"/>
                  </a:lnTo>
                  <a:lnTo>
                    <a:pt x="78" y="0"/>
                  </a:lnTo>
                  <a:lnTo>
                    <a:pt x="98" y="4"/>
                  </a:lnTo>
                  <a:lnTo>
                    <a:pt x="107" y="0"/>
                  </a:lnTo>
                  <a:lnTo>
                    <a:pt x="144" y="8"/>
                  </a:lnTo>
                  <a:lnTo>
                    <a:pt x="156" y="0"/>
                  </a:lnTo>
                  <a:lnTo>
                    <a:pt x="209" y="12"/>
                  </a:lnTo>
                  <a:lnTo>
                    <a:pt x="209" y="16"/>
                  </a:lnTo>
                  <a:lnTo>
                    <a:pt x="185" y="28"/>
                  </a:lnTo>
                  <a:lnTo>
                    <a:pt x="176" y="41"/>
                  </a:lnTo>
                  <a:lnTo>
                    <a:pt x="181" y="57"/>
                  </a:lnTo>
                  <a:lnTo>
                    <a:pt x="189" y="135"/>
                  </a:lnTo>
                  <a:lnTo>
                    <a:pt x="193" y="147"/>
                  </a:lnTo>
                  <a:lnTo>
                    <a:pt x="193" y="155"/>
                  </a:lnTo>
                  <a:lnTo>
                    <a:pt x="242" y="291"/>
                  </a:lnTo>
                  <a:lnTo>
                    <a:pt x="271" y="381"/>
                  </a:lnTo>
                  <a:lnTo>
                    <a:pt x="287" y="418"/>
                  </a:lnTo>
                </a:path>
              </a:pathLst>
            </a:custGeom>
            <a:noFill/>
            <a:ln w="0">
              <a:solidFill>
                <a:srgbClr val="0096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3" name="Freeform 81"/>
            <p:cNvSpPr>
              <a:spLocks/>
            </p:cNvSpPr>
            <p:nvPr/>
          </p:nvSpPr>
          <p:spPr bwMode="auto">
            <a:xfrm>
              <a:off x="4904" y="455"/>
              <a:ext cx="143" cy="66"/>
            </a:xfrm>
            <a:custGeom>
              <a:avLst/>
              <a:gdLst>
                <a:gd name="T0" fmla="*/ 0 w 143"/>
                <a:gd name="T1" fmla="*/ 41 h 66"/>
                <a:gd name="T2" fmla="*/ 0 w 143"/>
                <a:gd name="T3" fmla="*/ 37 h 66"/>
                <a:gd name="T4" fmla="*/ 8 w 143"/>
                <a:gd name="T5" fmla="*/ 37 h 66"/>
                <a:gd name="T6" fmla="*/ 16 w 143"/>
                <a:gd name="T7" fmla="*/ 33 h 66"/>
                <a:gd name="T8" fmla="*/ 24 w 143"/>
                <a:gd name="T9" fmla="*/ 29 h 66"/>
                <a:gd name="T10" fmla="*/ 33 w 143"/>
                <a:gd name="T11" fmla="*/ 29 h 66"/>
                <a:gd name="T12" fmla="*/ 41 w 143"/>
                <a:gd name="T13" fmla="*/ 25 h 66"/>
                <a:gd name="T14" fmla="*/ 49 w 143"/>
                <a:gd name="T15" fmla="*/ 25 h 66"/>
                <a:gd name="T16" fmla="*/ 57 w 143"/>
                <a:gd name="T17" fmla="*/ 25 h 66"/>
                <a:gd name="T18" fmla="*/ 65 w 143"/>
                <a:gd name="T19" fmla="*/ 25 h 66"/>
                <a:gd name="T20" fmla="*/ 69 w 143"/>
                <a:gd name="T21" fmla="*/ 25 h 66"/>
                <a:gd name="T22" fmla="*/ 78 w 143"/>
                <a:gd name="T23" fmla="*/ 29 h 66"/>
                <a:gd name="T24" fmla="*/ 86 w 143"/>
                <a:gd name="T25" fmla="*/ 29 h 66"/>
                <a:gd name="T26" fmla="*/ 94 w 143"/>
                <a:gd name="T27" fmla="*/ 33 h 66"/>
                <a:gd name="T28" fmla="*/ 94 w 143"/>
                <a:gd name="T29" fmla="*/ 33 h 66"/>
                <a:gd name="T30" fmla="*/ 131 w 143"/>
                <a:gd name="T31" fmla="*/ 54 h 66"/>
                <a:gd name="T32" fmla="*/ 143 w 143"/>
                <a:gd name="T33" fmla="*/ 66 h 66"/>
                <a:gd name="T34" fmla="*/ 139 w 143"/>
                <a:gd name="T35" fmla="*/ 33 h 66"/>
                <a:gd name="T36" fmla="*/ 119 w 143"/>
                <a:gd name="T37" fmla="*/ 9 h 66"/>
                <a:gd name="T38" fmla="*/ 119 w 143"/>
                <a:gd name="T39" fmla="*/ 9 h 66"/>
                <a:gd name="T40" fmla="*/ 110 w 143"/>
                <a:gd name="T41" fmla="*/ 9 h 66"/>
                <a:gd name="T42" fmla="*/ 102 w 143"/>
                <a:gd name="T43" fmla="*/ 4 h 66"/>
                <a:gd name="T44" fmla="*/ 94 w 143"/>
                <a:gd name="T45" fmla="*/ 0 h 66"/>
                <a:gd name="T46" fmla="*/ 86 w 143"/>
                <a:gd name="T47" fmla="*/ 0 h 66"/>
                <a:gd name="T48" fmla="*/ 78 w 143"/>
                <a:gd name="T49" fmla="*/ 0 h 66"/>
                <a:gd name="T50" fmla="*/ 69 w 143"/>
                <a:gd name="T51" fmla="*/ 0 h 66"/>
                <a:gd name="T52" fmla="*/ 61 w 143"/>
                <a:gd name="T53" fmla="*/ 0 h 66"/>
                <a:gd name="T54" fmla="*/ 53 w 143"/>
                <a:gd name="T55" fmla="*/ 0 h 66"/>
                <a:gd name="T56" fmla="*/ 45 w 143"/>
                <a:gd name="T57" fmla="*/ 0 h 66"/>
                <a:gd name="T58" fmla="*/ 37 w 143"/>
                <a:gd name="T59" fmla="*/ 4 h 66"/>
                <a:gd name="T60" fmla="*/ 28 w 143"/>
                <a:gd name="T61" fmla="*/ 4 h 66"/>
                <a:gd name="T62" fmla="*/ 20 w 143"/>
                <a:gd name="T63" fmla="*/ 9 h 66"/>
                <a:gd name="T64" fmla="*/ 16 w 143"/>
                <a:gd name="T65" fmla="*/ 13 h 66"/>
                <a:gd name="T66" fmla="*/ 8 w 143"/>
                <a:gd name="T67" fmla="*/ 17 h 66"/>
                <a:gd name="T68" fmla="*/ 4 w 143"/>
                <a:gd name="T69" fmla="*/ 17 h 66"/>
                <a:gd name="T70" fmla="*/ 0 w 143"/>
                <a:gd name="T71" fmla="*/ 41 h 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66"/>
                <a:gd name="T110" fmla="*/ 143 w 143"/>
                <a:gd name="T111" fmla="*/ 66 h 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66">
                  <a:moveTo>
                    <a:pt x="0" y="41"/>
                  </a:moveTo>
                  <a:lnTo>
                    <a:pt x="0" y="37"/>
                  </a:lnTo>
                  <a:lnTo>
                    <a:pt x="8" y="37"/>
                  </a:lnTo>
                  <a:lnTo>
                    <a:pt x="16" y="33"/>
                  </a:lnTo>
                  <a:lnTo>
                    <a:pt x="24" y="29"/>
                  </a:lnTo>
                  <a:lnTo>
                    <a:pt x="33" y="29"/>
                  </a:lnTo>
                  <a:lnTo>
                    <a:pt x="41" y="25"/>
                  </a:lnTo>
                  <a:lnTo>
                    <a:pt x="49" y="25"/>
                  </a:lnTo>
                  <a:lnTo>
                    <a:pt x="57" y="25"/>
                  </a:lnTo>
                  <a:lnTo>
                    <a:pt x="65" y="25"/>
                  </a:lnTo>
                  <a:lnTo>
                    <a:pt x="69" y="25"/>
                  </a:lnTo>
                  <a:lnTo>
                    <a:pt x="78" y="29"/>
                  </a:lnTo>
                  <a:lnTo>
                    <a:pt x="86" y="29"/>
                  </a:lnTo>
                  <a:lnTo>
                    <a:pt x="94" y="33"/>
                  </a:lnTo>
                  <a:lnTo>
                    <a:pt x="131" y="54"/>
                  </a:lnTo>
                  <a:lnTo>
                    <a:pt x="143" y="66"/>
                  </a:lnTo>
                  <a:lnTo>
                    <a:pt x="139" y="33"/>
                  </a:lnTo>
                  <a:lnTo>
                    <a:pt x="119" y="9"/>
                  </a:lnTo>
                  <a:lnTo>
                    <a:pt x="110" y="9"/>
                  </a:lnTo>
                  <a:lnTo>
                    <a:pt x="102" y="4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7" y="4"/>
                  </a:lnTo>
                  <a:lnTo>
                    <a:pt x="28" y="4"/>
                  </a:lnTo>
                  <a:lnTo>
                    <a:pt x="20" y="9"/>
                  </a:lnTo>
                  <a:lnTo>
                    <a:pt x="16" y="13"/>
                  </a:lnTo>
                  <a:lnTo>
                    <a:pt x="8" y="17"/>
                  </a:lnTo>
                  <a:lnTo>
                    <a:pt x="4" y="1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4" name="Freeform 82"/>
            <p:cNvSpPr>
              <a:spLocks/>
            </p:cNvSpPr>
            <p:nvPr/>
          </p:nvSpPr>
          <p:spPr bwMode="auto">
            <a:xfrm>
              <a:off x="4904" y="455"/>
              <a:ext cx="143" cy="66"/>
            </a:xfrm>
            <a:custGeom>
              <a:avLst/>
              <a:gdLst>
                <a:gd name="T0" fmla="*/ 0 w 143"/>
                <a:gd name="T1" fmla="*/ 41 h 66"/>
                <a:gd name="T2" fmla="*/ 0 w 143"/>
                <a:gd name="T3" fmla="*/ 37 h 66"/>
                <a:gd name="T4" fmla="*/ 8 w 143"/>
                <a:gd name="T5" fmla="*/ 37 h 66"/>
                <a:gd name="T6" fmla="*/ 16 w 143"/>
                <a:gd name="T7" fmla="*/ 33 h 66"/>
                <a:gd name="T8" fmla="*/ 24 w 143"/>
                <a:gd name="T9" fmla="*/ 29 h 66"/>
                <a:gd name="T10" fmla="*/ 33 w 143"/>
                <a:gd name="T11" fmla="*/ 29 h 66"/>
                <a:gd name="T12" fmla="*/ 41 w 143"/>
                <a:gd name="T13" fmla="*/ 25 h 66"/>
                <a:gd name="T14" fmla="*/ 49 w 143"/>
                <a:gd name="T15" fmla="*/ 25 h 66"/>
                <a:gd name="T16" fmla="*/ 57 w 143"/>
                <a:gd name="T17" fmla="*/ 25 h 66"/>
                <a:gd name="T18" fmla="*/ 65 w 143"/>
                <a:gd name="T19" fmla="*/ 25 h 66"/>
                <a:gd name="T20" fmla="*/ 69 w 143"/>
                <a:gd name="T21" fmla="*/ 25 h 66"/>
                <a:gd name="T22" fmla="*/ 78 w 143"/>
                <a:gd name="T23" fmla="*/ 29 h 66"/>
                <a:gd name="T24" fmla="*/ 86 w 143"/>
                <a:gd name="T25" fmla="*/ 29 h 66"/>
                <a:gd name="T26" fmla="*/ 94 w 143"/>
                <a:gd name="T27" fmla="*/ 33 h 66"/>
                <a:gd name="T28" fmla="*/ 94 w 143"/>
                <a:gd name="T29" fmla="*/ 33 h 66"/>
                <a:gd name="T30" fmla="*/ 131 w 143"/>
                <a:gd name="T31" fmla="*/ 54 h 66"/>
                <a:gd name="T32" fmla="*/ 143 w 143"/>
                <a:gd name="T33" fmla="*/ 66 h 66"/>
                <a:gd name="T34" fmla="*/ 139 w 143"/>
                <a:gd name="T35" fmla="*/ 33 h 66"/>
                <a:gd name="T36" fmla="*/ 119 w 143"/>
                <a:gd name="T37" fmla="*/ 9 h 66"/>
                <a:gd name="T38" fmla="*/ 119 w 143"/>
                <a:gd name="T39" fmla="*/ 9 h 66"/>
                <a:gd name="T40" fmla="*/ 110 w 143"/>
                <a:gd name="T41" fmla="*/ 9 h 66"/>
                <a:gd name="T42" fmla="*/ 102 w 143"/>
                <a:gd name="T43" fmla="*/ 4 h 66"/>
                <a:gd name="T44" fmla="*/ 94 w 143"/>
                <a:gd name="T45" fmla="*/ 0 h 66"/>
                <a:gd name="T46" fmla="*/ 86 w 143"/>
                <a:gd name="T47" fmla="*/ 0 h 66"/>
                <a:gd name="T48" fmla="*/ 78 w 143"/>
                <a:gd name="T49" fmla="*/ 0 h 66"/>
                <a:gd name="T50" fmla="*/ 69 w 143"/>
                <a:gd name="T51" fmla="*/ 0 h 66"/>
                <a:gd name="T52" fmla="*/ 61 w 143"/>
                <a:gd name="T53" fmla="*/ 0 h 66"/>
                <a:gd name="T54" fmla="*/ 53 w 143"/>
                <a:gd name="T55" fmla="*/ 0 h 66"/>
                <a:gd name="T56" fmla="*/ 45 w 143"/>
                <a:gd name="T57" fmla="*/ 0 h 66"/>
                <a:gd name="T58" fmla="*/ 37 w 143"/>
                <a:gd name="T59" fmla="*/ 4 h 66"/>
                <a:gd name="T60" fmla="*/ 28 w 143"/>
                <a:gd name="T61" fmla="*/ 4 h 66"/>
                <a:gd name="T62" fmla="*/ 20 w 143"/>
                <a:gd name="T63" fmla="*/ 9 h 66"/>
                <a:gd name="T64" fmla="*/ 16 w 143"/>
                <a:gd name="T65" fmla="*/ 13 h 66"/>
                <a:gd name="T66" fmla="*/ 8 w 143"/>
                <a:gd name="T67" fmla="*/ 17 h 66"/>
                <a:gd name="T68" fmla="*/ 4 w 143"/>
                <a:gd name="T69" fmla="*/ 17 h 66"/>
                <a:gd name="T70" fmla="*/ 0 w 143"/>
                <a:gd name="T71" fmla="*/ 41 h 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66"/>
                <a:gd name="T110" fmla="*/ 143 w 143"/>
                <a:gd name="T111" fmla="*/ 66 h 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66">
                  <a:moveTo>
                    <a:pt x="0" y="41"/>
                  </a:moveTo>
                  <a:lnTo>
                    <a:pt x="0" y="37"/>
                  </a:lnTo>
                  <a:lnTo>
                    <a:pt x="8" y="37"/>
                  </a:lnTo>
                  <a:lnTo>
                    <a:pt x="16" y="33"/>
                  </a:lnTo>
                  <a:lnTo>
                    <a:pt x="24" y="29"/>
                  </a:lnTo>
                  <a:lnTo>
                    <a:pt x="33" y="29"/>
                  </a:lnTo>
                  <a:lnTo>
                    <a:pt x="41" y="25"/>
                  </a:lnTo>
                  <a:lnTo>
                    <a:pt x="49" y="25"/>
                  </a:lnTo>
                  <a:lnTo>
                    <a:pt x="57" y="25"/>
                  </a:lnTo>
                  <a:lnTo>
                    <a:pt x="65" y="25"/>
                  </a:lnTo>
                  <a:lnTo>
                    <a:pt x="69" y="25"/>
                  </a:lnTo>
                  <a:lnTo>
                    <a:pt x="78" y="29"/>
                  </a:lnTo>
                  <a:lnTo>
                    <a:pt x="86" y="29"/>
                  </a:lnTo>
                  <a:lnTo>
                    <a:pt x="94" y="33"/>
                  </a:lnTo>
                  <a:lnTo>
                    <a:pt x="131" y="54"/>
                  </a:lnTo>
                  <a:lnTo>
                    <a:pt x="143" y="66"/>
                  </a:lnTo>
                  <a:lnTo>
                    <a:pt x="139" y="33"/>
                  </a:lnTo>
                  <a:lnTo>
                    <a:pt x="119" y="9"/>
                  </a:lnTo>
                  <a:lnTo>
                    <a:pt x="110" y="9"/>
                  </a:lnTo>
                  <a:lnTo>
                    <a:pt x="102" y="4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7" y="4"/>
                  </a:lnTo>
                  <a:lnTo>
                    <a:pt x="28" y="4"/>
                  </a:lnTo>
                  <a:lnTo>
                    <a:pt x="20" y="9"/>
                  </a:lnTo>
                  <a:lnTo>
                    <a:pt x="16" y="13"/>
                  </a:lnTo>
                  <a:lnTo>
                    <a:pt x="8" y="17"/>
                  </a:lnTo>
                  <a:lnTo>
                    <a:pt x="4" y="17"/>
                  </a:lnTo>
                  <a:lnTo>
                    <a:pt x="0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5" name="Freeform 83"/>
            <p:cNvSpPr>
              <a:spLocks/>
            </p:cNvSpPr>
            <p:nvPr/>
          </p:nvSpPr>
          <p:spPr bwMode="auto">
            <a:xfrm>
              <a:off x="4891" y="459"/>
              <a:ext cx="78" cy="37"/>
            </a:xfrm>
            <a:custGeom>
              <a:avLst/>
              <a:gdLst>
                <a:gd name="T0" fmla="*/ 9 w 78"/>
                <a:gd name="T1" fmla="*/ 37 h 37"/>
                <a:gd name="T2" fmla="*/ 58 w 78"/>
                <a:gd name="T3" fmla="*/ 25 h 37"/>
                <a:gd name="T4" fmla="*/ 50 w 78"/>
                <a:gd name="T5" fmla="*/ 17 h 37"/>
                <a:gd name="T6" fmla="*/ 74 w 78"/>
                <a:gd name="T7" fmla="*/ 13 h 37"/>
                <a:gd name="T8" fmla="*/ 62 w 78"/>
                <a:gd name="T9" fmla="*/ 9 h 37"/>
                <a:gd name="T10" fmla="*/ 78 w 78"/>
                <a:gd name="T11" fmla="*/ 5 h 37"/>
                <a:gd name="T12" fmla="*/ 66 w 78"/>
                <a:gd name="T13" fmla="*/ 0 h 37"/>
                <a:gd name="T14" fmla="*/ 50 w 78"/>
                <a:gd name="T15" fmla="*/ 0 h 37"/>
                <a:gd name="T16" fmla="*/ 33 w 78"/>
                <a:gd name="T17" fmla="*/ 5 h 37"/>
                <a:gd name="T18" fmla="*/ 17 w 78"/>
                <a:gd name="T19" fmla="*/ 13 h 37"/>
                <a:gd name="T20" fmla="*/ 9 w 78"/>
                <a:gd name="T21" fmla="*/ 21 h 37"/>
                <a:gd name="T22" fmla="*/ 0 w 78"/>
                <a:gd name="T23" fmla="*/ 29 h 37"/>
                <a:gd name="T24" fmla="*/ 9 w 78"/>
                <a:gd name="T25" fmla="*/ 37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8"/>
                <a:gd name="T40" fmla="*/ 0 h 37"/>
                <a:gd name="T41" fmla="*/ 78 w 78"/>
                <a:gd name="T42" fmla="*/ 37 h 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8" h="37">
                  <a:moveTo>
                    <a:pt x="9" y="37"/>
                  </a:moveTo>
                  <a:lnTo>
                    <a:pt x="58" y="25"/>
                  </a:lnTo>
                  <a:lnTo>
                    <a:pt x="50" y="17"/>
                  </a:lnTo>
                  <a:lnTo>
                    <a:pt x="74" y="13"/>
                  </a:lnTo>
                  <a:lnTo>
                    <a:pt x="62" y="9"/>
                  </a:lnTo>
                  <a:lnTo>
                    <a:pt x="78" y="5"/>
                  </a:lnTo>
                  <a:lnTo>
                    <a:pt x="66" y="0"/>
                  </a:lnTo>
                  <a:lnTo>
                    <a:pt x="50" y="0"/>
                  </a:lnTo>
                  <a:lnTo>
                    <a:pt x="33" y="5"/>
                  </a:lnTo>
                  <a:lnTo>
                    <a:pt x="17" y="13"/>
                  </a:lnTo>
                  <a:lnTo>
                    <a:pt x="9" y="21"/>
                  </a:lnTo>
                  <a:lnTo>
                    <a:pt x="0" y="29"/>
                  </a:lnTo>
                  <a:lnTo>
                    <a:pt x="9" y="37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6" name="Freeform 84"/>
            <p:cNvSpPr>
              <a:spLocks/>
            </p:cNvSpPr>
            <p:nvPr/>
          </p:nvSpPr>
          <p:spPr bwMode="auto">
            <a:xfrm>
              <a:off x="4891" y="459"/>
              <a:ext cx="78" cy="37"/>
            </a:xfrm>
            <a:custGeom>
              <a:avLst/>
              <a:gdLst>
                <a:gd name="T0" fmla="*/ 9 w 78"/>
                <a:gd name="T1" fmla="*/ 37 h 37"/>
                <a:gd name="T2" fmla="*/ 58 w 78"/>
                <a:gd name="T3" fmla="*/ 25 h 37"/>
                <a:gd name="T4" fmla="*/ 50 w 78"/>
                <a:gd name="T5" fmla="*/ 17 h 37"/>
                <a:gd name="T6" fmla="*/ 74 w 78"/>
                <a:gd name="T7" fmla="*/ 13 h 37"/>
                <a:gd name="T8" fmla="*/ 62 w 78"/>
                <a:gd name="T9" fmla="*/ 9 h 37"/>
                <a:gd name="T10" fmla="*/ 78 w 78"/>
                <a:gd name="T11" fmla="*/ 5 h 37"/>
                <a:gd name="T12" fmla="*/ 66 w 78"/>
                <a:gd name="T13" fmla="*/ 0 h 37"/>
                <a:gd name="T14" fmla="*/ 50 w 78"/>
                <a:gd name="T15" fmla="*/ 0 h 37"/>
                <a:gd name="T16" fmla="*/ 33 w 78"/>
                <a:gd name="T17" fmla="*/ 5 h 37"/>
                <a:gd name="T18" fmla="*/ 17 w 78"/>
                <a:gd name="T19" fmla="*/ 13 h 37"/>
                <a:gd name="T20" fmla="*/ 9 w 78"/>
                <a:gd name="T21" fmla="*/ 21 h 37"/>
                <a:gd name="T22" fmla="*/ 0 w 78"/>
                <a:gd name="T23" fmla="*/ 29 h 37"/>
                <a:gd name="T24" fmla="*/ 9 w 78"/>
                <a:gd name="T25" fmla="*/ 37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8"/>
                <a:gd name="T40" fmla="*/ 0 h 37"/>
                <a:gd name="T41" fmla="*/ 78 w 78"/>
                <a:gd name="T42" fmla="*/ 37 h 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8" h="37">
                  <a:moveTo>
                    <a:pt x="9" y="37"/>
                  </a:moveTo>
                  <a:lnTo>
                    <a:pt x="58" y="25"/>
                  </a:lnTo>
                  <a:lnTo>
                    <a:pt x="50" y="17"/>
                  </a:lnTo>
                  <a:lnTo>
                    <a:pt x="74" y="13"/>
                  </a:lnTo>
                  <a:lnTo>
                    <a:pt x="62" y="9"/>
                  </a:lnTo>
                  <a:lnTo>
                    <a:pt x="78" y="5"/>
                  </a:lnTo>
                  <a:lnTo>
                    <a:pt x="66" y="0"/>
                  </a:lnTo>
                  <a:lnTo>
                    <a:pt x="50" y="0"/>
                  </a:lnTo>
                  <a:lnTo>
                    <a:pt x="33" y="5"/>
                  </a:lnTo>
                  <a:lnTo>
                    <a:pt x="17" y="13"/>
                  </a:lnTo>
                  <a:lnTo>
                    <a:pt x="9" y="21"/>
                  </a:lnTo>
                  <a:lnTo>
                    <a:pt x="0" y="29"/>
                  </a:lnTo>
                  <a:lnTo>
                    <a:pt x="9" y="37"/>
                  </a:lnTo>
                </a:path>
              </a:pathLst>
            </a:custGeom>
            <a:noFill/>
            <a:ln w="0">
              <a:solidFill>
                <a:srgbClr val="B5B5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7" name="Freeform 85"/>
            <p:cNvSpPr>
              <a:spLocks/>
            </p:cNvSpPr>
            <p:nvPr/>
          </p:nvSpPr>
          <p:spPr bwMode="auto">
            <a:xfrm>
              <a:off x="4748" y="373"/>
              <a:ext cx="106" cy="25"/>
            </a:xfrm>
            <a:custGeom>
              <a:avLst/>
              <a:gdLst>
                <a:gd name="T0" fmla="*/ 106 w 106"/>
                <a:gd name="T1" fmla="*/ 25 h 25"/>
                <a:gd name="T2" fmla="*/ 94 w 106"/>
                <a:gd name="T3" fmla="*/ 17 h 25"/>
                <a:gd name="T4" fmla="*/ 78 w 106"/>
                <a:gd name="T5" fmla="*/ 13 h 25"/>
                <a:gd name="T6" fmla="*/ 61 w 106"/>
                <a:gd name="T7" fmla="*/ 9 h 25"/>
                <a:gd name="T8" fmla="*/ 45 w 106"/>
                <a:gd name="T9" fmla="*/ 4 h 25"/>
                <a:gd name="T10" fmla="*/ 33 w 106"/>
                <a:gd name="T11" fmla="*/ 4 h 25"/>
                <a:gd name="T12" fmla="*/ 16 w 106"/>
                <a:gd name="T13" fmla="*/ 0 h 25"/>
                <a:gd name="T14" fmla="*/ 0 w 106"/>
                <a:gd name="T15" fmla="*/ 0 h 25"/>
                <a:gd name="T16" fmla="*/ 0 w 106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6"/>
                <a:gd name="T28" fmla="*/ 0 h 25"/>
                <a:gd name="T29" fmla="*/ 106 w 10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6" h="25">
                  <a:moveTo>
                    <a:pt x="106" y="25"/>
                  </a:moveTo>
                  <a:lnTo>
                    <a:pt x="94" y="17"/>
                  </a:lnTo>
                  <a:lnTo>
                    <a:pt x="78" y="13"/>
                  </a:lnTo>
                  <a:lnTo>
                    <a:pt x="61" y="9"/>
                  </a:lnTo>
                  <a:lnTo>
                    <a:pt x="45" y="4"/>
                  </a:lnTo>
                  <a:lnTo>
                    <a:pt x="33" y="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8" name="Freeform 86"/>
            <p:cNvSpPr>
              <a:spLocks/>
            </p:cNvSpPr>
            <p:nvPr/>
          </p:nvSpPr>
          <p:spPr bwMode="auto">
            <a:xfrm>
              <a:off x="5031" y="455"/>
              <a:ext cx="16" cy="74"/>
            </a:xfrm>
            <a:custGeom>
              <a:avLst/>
              <a:gdLst>
                <a:gd name="T0" fmla="*/ 16 w 16"/>
                <a:gd name="T1" fmla="*/ 74 h 74"/>
                <a:gd name="T2" fmla="*/ 16 w 16"/>
                <a:gd name="T3" fmla="*/ 25 h 74"/>
                <a:gd name="T4" fmla="*/ 0 w 16"/>
                <a:gd name="T5" fmla="*/ 0 h 74"/>
                <a:gd name="T6" fmla="*/ 0 60000 65536"/>
                <a:gd name="T7" fmla="*/ 0 60000 65536"/>
                <a:gd name="T8" fmla="*/ 0 60000 65536"/>
                <a:gd name="T9" fmla="*/ 0 w 16"/>
                <a:gd name="T10" fmla="*/ 0 h 74"/>
                <a:gd name="T11" fmla="*/ 16 w 16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74">
                  <a:moveTo>
                    <a:pt x="16" y="74"/>
                  </a:moveTo>
                  <a:lnTo>
                    <a:pt x="16" y="2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099" name="Freeform 87"/>
            <p:cNvSpPr>
              <a:spLocks/>
            </p:cNvSpPr>
            <p:nvPr/>
          </p:nvSpPr>
          <p:spPr bwMode="auto">
            <a:xfrm>
              <a:off x="5047" y="459"/>
              <a:ext cx="13" cy="70"/>
            </a:xfrm>
            <a:custGeom>
              <a:avLst/>
              <a:gdLst>
                <a:gd name="T0" fmla="*/ 13 w 13"/>
                <a:gd name="T1" fmla="*/ 70 h 70"/>
                <a:gd name="T2" fmla="*/ 13 w 13"/>
                <a:gd name="T3" fmla="*/ 29 h 70"/>
                <a:gd name="T4" fmla="*/ 0 w 13"/>
                <a:gd name="T5" fmla="*/ 0 h 70"/>
                <a:gd name="T6" fmla="*/ 0 60000 65536"/>
                <a:gd name="T7" fmla="*/ 0 60000 65536"/>
                <a:gd name="T8" fmla="*/ 0 60000 65536"/>
                <a:gd name="T9" fmla="*/ 0 w 13"/>
                <a:gd name="T10" fmla="*/ 0 h 70"/>
                <a:gd name="T11" fmla="*/ 13 w 13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70">
                  <a:moveTo>
                    <a:pt x="13" y="70"/>
                  </a:moveTo>
                  <a:lnTo>
                    <a:pt x="13" y="2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0" name="Line 88"/>
            <p:cNvSpPr>
              <a:spLocks noChangeShapeType="1"/>
            </p:cNvSpPr>
            <p:nvPr/>
          </p:nvSpPr>
          <p:spPr bwMode="auto">
            <a:xfrm flipV="1">
              <a:off x="5072" y="431"/>
              <a:ext cx="1" cy="37"/>
            </a:xfrm>
            <a:prstGeom prst="line">
              <a:avLst/>
            </a:pr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1" name="Freeform 89"/>
            <p:cNvSpPr>
              <a:spLocks/>
            </p:cNvSpPr>
            <p:nvPr/>
          </p:nvSpPr>
          <p:spPr bwMode="auto">
            <a:xfrm>
              <a:off x="4854" y="373"/>
              <a:ext cx="111" cy="25"/>
            </a:xfrm>
            <a:custGeom>
              <a:avLst/>
              <a:gdLst>
                <a:gd name="T0" fmla="*/ 0 w 111"/>
                <a:gd name="T1" fmla="*/ 25 h 25"/>
                <a:gd name="T2" fmla="*/ 17 w 111"/>
                <a:gd name="T3" fmla="*/ 17 h 25"/>
                <a:gd name="T4" fmla="*/ 29 w 111"/>
                <a:gd name="T5" fmla="*/ 13 h 25"/>
                <a:gd name="T6" fmla="*/ 46 w 111"/>
                <a:gd name="T7" fmla="*/ 9 h 25"/>
                <a:gd name="T8" fmla="*/ 62 w 111"/>
                <a:gd name="T9" fmla="*/ 4 h 25"/>
                <a:gd name="T10" fmla="*/ 78 w 111"/>
                <a:gd name="T11" fmla="*/ 4 h 25"/>
                <a:gd name="T12" fmla="*/ 91 w 111"/>
                <a:gd name="T13" fmla="*/ 0 h 25"/>
                <a:gd name="T14" fmla="*/ 107 w 111"/>
                <a:gd name="T15" fmla="*/ 0 h 25"/>
                <a:gd name="T16" fmla="*/ 111 w 111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1"/>
                <a:gd name="T28" fmla="*/ 0 h 25"/>
                <a:gd name="T29" fmla="*/ 111 w 111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1" h="25">
                  <a:moveTo>
                    <a:pt x="0" y="25"/>
                  </a:moveTo>
                  <a:lnTo>
                    <a:pt x="17" y="17"/>
                  </a:lnTo>
                  <a:lnTo>
                    <a:pt x="29" y="13"/>
                  </a:lnTo>
                  <a:lnTo>
                    <a:pt x="46" y="9"/>
                  </a:lnTo>
                  <a:lnTo>
                    <a:pt x="62" y="4"/>
                  </a:lnTo>
                  <a:lnTo>
                    <a:pt x="78" y="4"/>
                  </a:lnTo>
                  <a:lnTo>
                    <a:pt x="91" y="0"/>
                  </a:lnTo>
                  <a:lnTo>
                    <a:pt x="107" y="0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2" name="Freeform 90"/>
            <p:cNvSpPr>
              <a:spLocks/>
            </p:cNvSpPr>
            <p:nvPr/>
          </p:nvSpPr>
          <p:spPr bwMode="auto">
            <a:xfrm>
              <a:off x="4740" y="345"/>
              <a:ext cx="106" cy="20"/>
            </a:xfrm>
            <a:custGeom>
              <a:avLst/>
              <a:gdLst>
                <a:gd name="T0" fmla="*/ 106 w 106"/>
                <a:gd name="T1" fmla="*/ 20 h 20"/>
                <a:gd name="T2" fmla="*/ 94 w 106"/>
                <a:gd name="T3" fmla="*/ 16 h 20"/>
                <a:gd name="T4" fmla="*/ 78 w 106"/>
                <a:gd name="T5" fmla="*/ 12 h 20"/>
                <a:gd name="T6" fmla="*/ 61 w 106"/>
                <a:gd name="T7" fmla="*/ 8 h 20"/>
                <a:gd name="T8" fmla="*/ 45 w 106"/>
                <a:gd name="T9" fmla="*/ 4 h 20"/>
                <a:gd name="T10" fmla="*/ 32 w 106"/>
                <a:gd name="T11" fmla="*/ 4 h 20"/>
                <a:gd name="T12" fmla="*/ 16 w 106"/>
                <a:gd name="T13" fmla="*/ 0 h 20"/>
                <a:gd name="T14" fmla="*/ 0 w 106"/>
                <a:gd name="T15" fmla="*/ 0 h 20"/>
                <a:gd name="T16" fmla="*/ 0 w 106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6"/>
                <a:gd name="T28" fmla="*/ 0 h 20"/>
                <a:gd name="T29" fmla="*/ 106 w 106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6" h="20">
                  <a:moveTo>
                    <a:pt x="106" y="20"/>
                  </a:moveTo>
                  <a:lnTo>
                    <a:pt x="94" y="16"/>
                  </a:lnTo>
                  <a:lnTo>
                    <a:pt x="78" y="12"/>
                  </a:lnTo>
                  <a:lnTo>
                    <a:pt x="61" y="8"/>
                  </a:lnTo>
                  <a:lnTo>
                    <a:pt x="45" y="4"/>
                  </a:lnTo>
                  <a:lnTo>
                    <a:pt x="32" y="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3" name="Freeform 91"/>
            <p:cNvSpPr>
              <a:spLocks/>
            </p:cNvSpPr>
            <p:nvPr/>
          </p:nvSpPr>
          <p:spPr bwMode="auto">
            <a:xfrm>
              <a:off x="4846" y="345"/>
              <a:ext cx="107" cy="20"/>
            </a:xfrm>
            <a:custGeom>
              <a:avLst/>
              <a:gdLst>
                <a:gd name="T0" fmla="*/ 0 w 107"/>
                <a:gd name="T1" fmla="*/ 20 h 20"/>
                <a:gd name="T2" fmla="*/ 17 w 107"/>
                <a:gd name="T3" fmla="*/ 16 h 20"/>
                <a:gd name="T4" fmla="*/ 29 w 107"/>
                <a:gd name="T5" fmla="*/ 12 h 20"/>
                <a:gd name="T6" fmla="*/ 45 w 107"/>
                <a:gd name="T7" fmla="*/ 8 h 20"/>
                <a:gd name="T8" fmla="*/ 58 w 107"/>
                <a:gd name="T9" fmla="*/ 4 h 20"/>
                <a:gd name="T10" fmla="*/ 74 w 107"/>
                <a:gd name="T11" fmla="*/ 4 h 20"/>
                <a:gd name="T12" fmla="*/ 91 w 107"/>
                <a:gd name="T13" fmla="*/ 0 h 20"/>
                <a:gd name="T14" fmla="*/ 107 w 107"/>
                <a:gd name="T15" fmla="*/ 0 h 20"/>
                <a:gd name="T16" fmla="*/ 107 w 107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"/>
                <a:gd name="T28" fmla="*/ 0 h 20"/>
                <a:gd name="T29" fmla="*/ 107 w 107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" h="20">
                  <a:moveTo>
                    <a:pt x="0" y="20"/>
                  </a:moveTo>
                  <a:lnTo>
                    <a:pt x="17" y="16"/>
                  </a:lnTo>
                  <a:lnTo>
                    <a:pt x="29" y="12"/>
                  </a:lnTo>
                  <a:lnTo>
                    <a:pt x="45" y="8"/>
                  </a:lnTo>
                  <a:lnTo>
                    <a:pt x="58" y="4"/>
                  </a:lnTo>
                  <a:lnTo>
                    <a:pt x="74" y="4"/>
                  </a:lnTo>
                  <a:lnTo>
                    <a:pt x="91" y="0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C966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4" name="Freeform 92"/>
            <p:cNvSpPr>
              <a:spLocks/>
            </p:cNvSpPr>
            <p:nvPr/>
          </p:nvSpPr>
          <p:spPr bwMode="auto">
            <a:xfrm>
              <a:off x="4465" y="529"/>
              <a:ext cx="82" cy="197"/>
            </a:xfrm>
            <a:custGeom>
              <a:avLst/>
              <a:gdLst>
                <a:gd name="T0" fmla="*/ 24 w 82"/>
                <a:gd name="T1" fmla="*/ 136 h 197"/>
                <a:gd name="T2" fmla="*/ 29 w 82"/>
                <a:gd name="T3" fmla="*/ 152 h 197"/>
                <a:gd name="T4" fmla="*/ 33 w 82"/>
                <a:gd name="T5" fmla="*/ 160 h 197"/>
                <a:gd name="T6" fmla="*/ 41 w 82"/>
                <a:gd name="T7" fmla="*/ 173 h 197"/>
                <a:gd name="T8" fmla="*/ 49 w 82"/>
                <a:gd name="T9" fmla="*/ 185 h 197"/>
                <a:gd name="T10" fmla="*/ 53 w 82"/>
                <a:gd name="T11" fmla="*/ 185 h 197"/>
                <a:gd name="T12" fmla="*/ 57 w 82"/>
                <a:gd name="T13" fmla="*/ 193 h 197"/>
                <a:gd name="T14" fmla="*/ 61 w 82"/>
                <a:gd name="T15" fmla="*/ 197 h 197"/>
                <a:gd name="T16" fmla="*/ 70 w 82"/>
                <a:gd name="T17" fmla="*/ 197 h 197"/>
                <a:gd name="T18" fmla="*/ 74 w 82"/>
                <a:gd name="T19" fmla="*/ 197 h 197"/>
                <a:gd name="T20" fmla="*/ 78 w 82"/>
                <a:gd name="T21" fmla="*/ 193 h 197"/>
                <a:gd name="T22" fmla="*/ 82 w 82"/>
                <a:gd name="T23" fmla="*/ 185 h 197"/>
                <a:gd name="T24" fmla="*/ 82 w 82"/>
                <a:gd name="T25" fmla="*/ 185 h 197"/>
                <a:gd name="T26" fmla="*/ 74 w 82"/>
                <a:gd name="T27" fmla="*/ 136 h 197"/>
                <a:gd name="T28" fmla="*/ 70 w 82"/>
                <a:gd name="T29" fmla="*/ 111 h 197"/>
                <a:gd name="T30" fmla="*/ 70 w 82"/>
                <a:gd name="T31" fmla="*/ 90 h 197"/>
                <a:gd name="T32" fmla="*/ 70 w 82"/>
                <a:gd name="T33" fmla="*/ 66 h 197"/>
                <a:gd name="T34" fmla="*/ 65 w 82"/>
                <a:gd name="T35" fmla="*/ 41 h 197"/>
                <a:gd name="T36" fmla="*/ 61 w 82"/>
                <a:gd name="T37" fmla="*/ 25 h 197"/>
                <a:gd name="T38" fmla="*/ 57 w 82"/>
                <a:gd name="T39" fmla="*/ 21 h 197"/>
                <a:gd name="T40" fmla="*/ 49 w 82"/>
                <a:gd name="T41" fmla="*/ 13 h 197"/>
                <a:gd name="T42" fmla="*/ 41 w 82"/>
                <a:gd name="T43" fmla="*/ 4 h 197"/>
                <a:gd name="T44" fmla="*/ 33 w 82"/>
                <a:gd name="T45" fmla="*/ 0 h 197"/>
                <a:gd name="T46" fmla="*/ 24 w 82"/>
                <a:gd name="T47" fmla="*/ 0 h 197"/>
                <a:gd name="T48" fmla="*/ 12 w 82"/>
                <a:gd name="T49" fmla="*/ 0 h 197"/>
                <a:gd name="T50" fmla="*/ 4 w 82"/>
                <a:gd name="T51" fmla="*/ 0 h 197"/>
                <a:gd name="T52" fmla="*/ 4 w 82"/>
                <a:gd name="T53" fmla="*/ 13 h 197"/>
                <a:gd name="T54" fmla="*/ 0 w 82"/>
                <a:gd name="T55" fmla="*/ 37 h 197"/>
                <a:gd name="T56" fmla="*/ 4 w 82"/>
                <a:gd name="T57" fmla="*/ 58 h 197"/>
                <a:gd name="T58" fmla="*/ 4 w 82"/>
                <a:gd name="T59" fmla="*/ 82 h 197"/>
                <a:gd name="T60" fmla="*/ 12 w 82"/>
                <a:gd name="T61" fmla="*/ 103 h 197"/>
                <a:gd name="T62" fmla="*/ 20 w 82"/>
                <a:gd name="T63" fmla="*/ 123 h 1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2"/>
                <a:gd name="T97" fmla="*/ 0 h 197"/>
                <a:gd name="T98" fmla="*/ 82 w 82"/>
                <a:gd name="T99" fmla="*/ 197 h 1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2" h="197">
                  <a:moveTo>
                    <a:pt x="24" y="127"/>
                  </a:moveTo>
                  <a:lnTo>
                    <a:pt x="24" y="136"/>
                  </a:lnTo>
                  <a:lnTo>
                    <a:pt x="24" y="144"/>
                  </a:lnTo>
                  <a:lnTo>
                    <a:pt x="29" y="152"/>
                  </a:lnTo>
                  <a:lnTo>
                    <a:pt x="29" y="156"/>
                  </a:lnTo>
                  <a:lnTo>
                    <a:pt x="33" y="160"/>
                  </a:lnTo>
                  <a:lnTo>
                    <a:pt x="37" y="168"/>
                  </a:lnTo>
                  <a:lnTo>
                    <a:pt x="41" y="173"/>
                  </a:lnTo>
                  <a:lnTo>
                    <a:pt x="45" y="181"/>
                  </a:lnTo>
                  <a:lnTo>
                    <a:pt x="49" y="185"/>
                  </a:lnTo>
                  <a:lnTo>
                    <a:pt x="53" y="185"/>
                  </a:lnTo>
                  <a:lnTo>
                    <a:pt x="53" y="189"/>
                  </a:lnTo>
                  <a:lnTo>
                    <a:pt x="57" y="193"/>
                  </a:lnTo>
                  <a:lnTo>
                    <a:pt x="61" y="197"/>
                  </a:lnTo>
                  <a:lnTo>
                    <a:pt x="65" y="197"/>
                  </a:lnTo>
                  <a:lnTo>
                    <a:pt x="70" y="197"/>
                  </a:lnTo>
                  <a:lnTo>
                    <a:pt x="74" y="197"/>
                  </a:lnTo>
                  <a:lnTo>
                    <a:pt x="78" y="193"/>
                  </a:lnTo>
                  <a:lnTo>
                    <a:pt x="82" y="189"/>
                  </a:lnTo>
                  <a:lnTo>
                    <a:pt x="82" y="185"/>
                  </a:lnTo>
                  <a:lnTo>
                    <a:pt x="78" y="160"/>
                  </a:lnTo>
                  <a:lnTo>
                    <a:pt x="74" y="136"/>
                  </a:lnTo>
                  <a:lnTo>
                    <a:pt x="70" y="111"/>
                  </a:lnTo>
                  <a:lnTo>
                    <a:pt x="70" y="103"/>
                  </a:lnTo>
                  <a:lnTo>
                    <a:pt x="70" y="90"/>
                  </a:lnTo>
                  <a:lnTo>
                    <a:pt x="70" y="78"/>
                  </a:lnTo>
                  <a:lnTo>
                    <a:pt x="70" y="66"/>
                  </a:lnTo>
                  <a:lnTo>
                    <a:pt x="65" y="54"/>
                  </a:lnTo>
                  <a:lnTo>
                    <a:pt x="65" y="41"/>
                  </a:lnTo>
                  <a:lnTo>
                    <a:pt x="61" y="33"/>
                  </a:lnTo>
                  <a:lnTo>
                    <a:pt x="61" y="25"/>
                  </a:lnTo>
                  <a:lnTo>
                    <a:pt x="57" y="21"/>
                  </a:lnTo>
                  <a:lnTo>
                    <a:pt x="53" y="17"/>
                  </a:lnTo>
                  <a:lnTo>
                    <a:pt x="49" y="13"/>
                  </a:lnTo>
                  <a:lnTo>
                    <a:pt x="49" y="8"/>
                  </a:lnTo>
                  <a:lnTo>
                    <a:pt x="41" y="4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4" y="58"/>
                  </a:lnTo>
                  <a:lnTo>
                    <a:pt x="4" y="70"/>
                  </a:lnTo>
                  <a:lnTo>
                    <a:pt x="4" y="82"/>
                  </a:lnTo>
                  <a:lnTo>
                    <a:pt x="8" y="90"/>
                  </a:lnTo>
                  <a:lnTo>
                    <a:pt x="12" y="103"/>
                  </a:lnTo>
                  <a:lnTo>
                    <a:pt x="16" y="115"/>
                  </a:lnTo>
                  <a:lnTo>
                    <a:pt x="20" y="123"/>
                  </a:lnTo>
                  <a:lnTo>
                    <a:pt x="24" y="127"/>
                  </a:lnTo>
                  <a:close/>
                </a:path>
              </a:pathLst>
            </a:custGeom>
            <a:solidFill>
              <a:srgbClr val="FF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5" name="Freeform 93"/>
            <p:cNvSpPr>
              <a:spLocks/>
            </p:cNvSpPr>
            <p:nvPr/>
          </p:nvSpPr>
          <p:spPr bwMode="auto">
            <a:xfrm>
              <a:off x="4465" y="529"/>
              <a:ext cx="82" cy="197"/>
            </a:xfrm>
            <a:custGeom>
              <a:avLst/>
              <a:gdLst>
                <a:gd name="T0" fmla="*/ 24 w 82"/>
                <a:gd name="T1" fmla="*/ 136 h 197"/>
                <a:gd name="T2" fmla="*/ 29 w 82"/>
                <a:gd name="T3" fmla="*/ 152 h 197"/>
                <a:gd name="T4" fmla="*/ 33 w 82"/>
                <a:gd name="T5" fmla="*/ 160 h 197"/>
                <a:gd name="T6" fmla="*/ 41 w 82"/>
                <a:gd name="T7" fmla="*/ 173 h 197"/>
                <a:gd name="T8" fmla="*/ 49 w 82"/>
                <a:gd name="T9" fmla="*/ 185 h 197"/>
                <a:gd name="T10" fmla="*/ 53 w 82"/>
                <a:gd name="T11" fmla="*/ 185 h 197"/>
                <a:gd name="T12" fmla="*/ 57 w 82"/>
                <a:gd name="T13" fmla="*/ 193 h 197"/>
                <a:gd name="T14" fmla="*/ 61 w 82"/>
                <a:gd name="T15" fmla="*/ 197 h 197"/>
                <a:gd name="T16" fmla="*/ 70 w 82"/>
                <a:gd name="T17" fmla="*/ 197 h 197"/>
                <a:gd name="T18" fmla="*/ 74 w 82"/>
                <a:gd name="T19" fmla="*/ 197 h 197"/>
                <a:gd name="T20" fmla="*/ 78 w 82"/>
                <a:gd name="T21" fmla="*/ 193 h 197"/>
                <a:gd name="T22" fmla="*/ 82 w 82"/>
                <a:gd name="T23" fmla="*/ 185 h 197"/>
                <a:gd name="T24" fmla="*/ 82 w 82"/>
                <a:gd name="T25" fmla="*/ 185 h 197"/>
                <a:gd name="T26" fmla="*/ 74 w 82"/>
                <a:gd name="T27" fmla="*/ 136 h 197"/>
                <a:gd name="T28" fmla="*/ 70 w 82"/>
                <a:gd name="T29" fmla="*/ 111 h 197"/>
                <a:gd name="T30" fmla="*/ 70 w 82"/>
                <a:gd name="T31" fmla="*/ 90 h 197"/>
                <a:gd name="T32" fmla="*/ 70 w 82"/>
                <a:gd name="T33" fmla="*/ 66 h 197"/>
                <a:gd name="T34" fmla="*/ 65 w 82"/>
                <a:gd name="T35" fmla="*/ 41 h 197"/>
                <a:gd name="T36" fmla="*/ 61 w 82"/>
                <a:gd name="T37" fmla="*/ 25 h 197"/>
                <a:gd name="T38" fmla="*/ 57 w 82"/>
                <a:gd name="T39" fmla="*/ 21 h 197"/>
                <a:gd name="T40" fmla="*/ 49 w 82"/>
                <a:gd name="T41" fmla="*/ 13 h 197"/>
                <a:gd name="T42" fmla="*/ 41 w 82"/>
                <a:gd name="T43" fmla="*/ 4 h 197"/>
                <a:gd name="T44" fmla="*/ 33 w 82"/>
                <a:gd name="T45" fmla="*/ 0 h 197"/>
                <a:gd name="T46" fmla="*/ 24 w 82"/>
                <a:gd name="T47" fmla="*/ 0 h 197"/>
                <a:gd name="T48" fmla="*/ 12 w 82"/>
                <a:gd name="T49" fmla="*/ 0 h 197"/>
                <a:gd name="T50" fmla="*/ 4 w 82"/>
                <a:gd name="T51" fmla="*/ 0 h 197"/>
                <a:gd name="T52" fmla="*/ 4 w 82"/>
                <a:gd name="T53" fmla="*/ 13 h 197"/>
                <a:gd name="T54" fmla="*/ 0 w 82"/>
                <a:gd name="T55" fmla="*/ 37 h 197"/>
                <a:gd name="T56" fmla="*/ 4 w 82"/>
                <a:gd name="T57" fmla="*/ 58 h 197"/>
                <a:gd name="T58" fmla="*/ 4 w 82"/>
                <a:gd name="T59" fmla="*/ 82 h 197"/>
                <a:gd name="T60" fmla="*/ 12 w 82"/>
                <a:gd name="T61" fmla="*/ 103 h 197"/>
                <a:gd name="T62" fmla="*/ 20 w 82"/>
                <a:gd name="T63" fmla="*/ 123 h 1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2"/>
                <a:gd name="T97" fmla="*/ 0 h 197"/>
                <a:gd name="T98" fmla="*/ 82 w 82"/>
                <a:gd name="T99" fmla="*/ 197 h 1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2" h="197">
                  <a:moveTo>
                    <a:pt x="24" y="127"/>
                  </a:moveTo>
                  <a:lnTo>
                    <a:pt x="24" y="136"/>
                  </a:lnTo>
                  <a:lnTo>
                    <a:pt x="24" y="144"/>
                  </a:lnTo>
                  <a:lnTo>
                    <a:pt x="29" y="152"/>
                  </a:lnTo>
                  <a:lnTo>
                    <a:pt x="29" y="156"/>
                  </a:lnTo>
                  <a:lnTo>
                    <a:pt x="33" y="160"/>
                  </a:lnTo>
                  <a:lnTo>
                    <a:pt x="37" y="168"/>
                  </a:lnTo>
                  <a:lnTo>
                    <a:pt x="41" y="173"/>
                  </a:lnTo>
                  <a:lnTo>
                    <a:pt x="45" y="181"/>
                  </a:lnTo>
                  <a:lnTo>
                    <a:pt x="49" y="185"/>
                  </a:lnTo>
                  <a:lnTo>
                    <a:pt x="53" y="185"/>
                  </a:lnTo>
                  <a:lnTo>
                    <a:pt x="53" y="189"/>
                  </a:lnTo>
                  <a:lnTo>
                    <a:pt x="57" y="193"/>
                  </a:lnTo>
                  <a:lnTo>
                    <a:pt x="61" y="197"/>
                  </a:lnTo>
                  <a:lnTo>
                    <a:pt x="65" y="197"/>
                  </a:lnTo>
                  <a:lnTo>
                    <a:pt x="70" y="197"/>
                  </a:lnTo>
                  <a:lnTo>
                    <a:pt x="74" y="197"/>
                  </a:lnTo>
                  <a:lnTo>
                    <a:pt x="78" y="193"/>
                  </a:lnTo>
                  <a:lnTo>
                    <a:pt x="82" y="189"/>
                  </a:lnTo>
                  <a:lnTo>
                    <a:pt x="82" y="185"/>
                  </a:lnTo>
                  <a:lnTo>
                    <a:pt x="78" y="160"/>
                  </a:lnTo>
                  <a:lnTo>
                    <a:pt x="74" y="136"/>
                  </a:lnTo>
                  <a:lnTo>
                    <a:pt x="70" y="111"/>
                  </a:lnTo>
                  <a:lnTo>
                    <a:pt x="70" y="103"/>
                  </a:lnTo>
                  <a:lnTo>
                    <a:pt x="70" y="90"/>
                  </a:lnTo>
                  <a:lnTo>
                    <a:pt x="70" y="78"/>
                  </a:lnTo>
                  <a:lnTo>
                    <a:pt x="70" y="66"/>
                  </a:lnTo>
                  <a:lnTo>
                    <a:pt x="65" y="54"/>
                  </a:lnTo>
                  <a:lnTo>
                    <a:pt x="65" y="41"/>
                  </a:lnTo>
                  <a:lnTo>
                    <a:pt x="61" y="33"/>
                  </a:lnTo>
                  <a:lnTo>
                    <a:pt x="61" y="25"/>
                  </a:lnTo>
                  <a:lnTo>
                    <a:pt x="57" y="21"/>
                  </a:lnTo>
                  <a:lnTo>
                    <a:pt x="53" y="17"/>
                  </a:lnTo>
                  <a:lnTo>
                    <a:pt x="49" y="13"/>
                  </a:lnTo>
                  <a:lnTo>
                    <a:pt x="49" y="8"/>
                  </a:lnTo>
                  <a:lnTo>
                    <a:pt x="41" y="4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0" y="45"/>
                  </a:lnTo>
                  <a:lnTo>
                    <a:pt x="4" y="58"/>
                  </a:lnTo>
                  <a:lnTo>
                    <a:pt x="4" y="70"/>
                  </a:lnTo>
                  <a:lnTo>
                    <a:pt x="4" y="82"/>
                  </a:lnTo>
                  <a:lnTo>
                    <a:pt x="8" y="90"/>
                  </a:lnTo>
                  <a:lnTo>
                    <a:pt x="12" y="103"/>
                  </a:lnTo>
                  <a:lnTo>
                    <a:pt x="16" y="115"/>
                  </a:lnTo>
                  <a:lnTo>
                    <a:pt x="20" y="123"/>
                  </a:lnTo>
                  <a:lnTo>
                    <a:pt x="24" y="127"/>
                  </a:lnTo>
                </a:path>
              </a:pathLst>
            </a:custGeom>
            <a:noFill/>
            <a:ln w="0">
              <a:solidFill>
                <a:srgbClr val="FFB5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6" name="Freeform 94"/>
            <p:cNvSpPr>
              <a:spLocks/>
            </p:cNvSpPr>
            <p:nvPr/>
          </p:nvSpPr>
          <p:spPr bwMode="auto">
            <a:xfrm>
              <a:off x="4473" y="537"/>
              <a:ext cx="45" cy="99"/>
            </a:xfrm>
            <a:custGeom>
              <a:avLst/>
              <a:gdLst>
                <a:gd name="T0" fmla="*/ 41 w 45"/>
                <a:gd name="T1" fmla="*/ 74 h 99"/>
                <a:gd name="T2" fmla="*/ 41 w 45"/>
                <a:gd name="T3" fmla="*/ 78 h 99"/>
                <a:gd name="T4" fmla="*/ 33 w 45"/>
                <a:gd name="T5" fmla="*/ 82 h 99"/>
                <a:gd name="T6" fmla="*/ 33 w 45"/>
                <a:gd name="T7" fmla="*/ 87 h 99"/>
                <a:gd name="T8" fmla="*/ 33 w 45"/>
                <a:gd name="T9" fmla="*/ 91 h 99"/>
                <a:gd name="T10" fmla="*/ 29 w 45"/>
                <a:gd name="T11" fmla="*/ 95 h 99"/>
                <a:gd name="T12" fmla="*/ 29 w 45"/>
                <a:gd name="T13" fmla="*/ 99 h 99"/>
                <a:gd name="T14" fmla="*/ 29 w 45"/>
                <a:gd name="T15" fmla="*/ 99 h 99"/>
                <a:gd name="T16" fmla="*/ 29 w 45"/>
                <a:gd name="T17" fmla="*/ 99 h 99"/>
                <a:gd name="T18" fmla="*/ 25 w 45"/>
                <a:gd name="T19" fmla="*/ 99 h 99"/>
                <a:gd name="T20" fmla="*/ 21 w 45"/>
                <a:gd name="T21" fmla="*/ 91 h 99"/>
                <a:gd name="T22" fmla="*/ 16 w 45"/>
                <a:gd name="T23" fmla="*/ 87 h 99"/>
                <a:gd name="T24" fmla="*/ 12 w 45"/>
                <a:gd name="T25" fmla="*/ 78 h 99"/>
                <a:gd name="T26" fmla="*/ 8 w 45"/>
                <a:gd name="T27" fmla="*/ 70 h 99"/>
                <a:gd name="T28" fmla="*/ 4 w 45"/>
                <a:gd name="T29" fmla="*/ 66 h 99"/>
                <a:gd name="T30" fmla="*/ 0 w 45"/>
                <a:gd name="T31" fmla="*/ 58 h 99"/>
                <a:gd name="T32" fmla="*/ 0 w 45"/>
                <a:gd name="T33" fmla="*/ 50 h 99"/>
                <a:gd name="T34" fmla="*/ 0 w 45"/>
                <a:gd name="T35" fmla="*/ 41 h 99"/>
                <a:gd name="T36" fmla="*/ 0 w 45"/>
                <a:gd name="T37" fmla="*/ 33 h 99"/>
                <a:gd name="T38" fmla="*/ 0 w 45"/>
                <a:gd name="T39" fmla="*/ 29 h 99"/>
                <a:gd name="T40" fmla="*/ 0 w 45"/>
                <a:gd name="T41" fmla="*/ 21 h 99"/>
                <a:gd name="T42" fmla="*/ 0 w 45"/>
                <a:gd name="T43" fmla="*/ 13 h 99"/>
                <a:gd name="T44" fmla="*/ 0 w 45"/>
                <a:gd name="T45" fmla="*/ 13 h 99"/>
                <a:gd name="T46" fmla="*/ 0 w 45"/>
                <a:gd name="T47" fmla="*/ 13 h 99"/>
                <a:gd name="T48" fmla="*/ 0 w 45"/>
                <a:gd name="T49" fmla="*/ 9 h 99"/>
                <a:gd name="T50" fmla="*/ 4 w 45"/>
                <a:gd name="T51" fmla="*/ 5 h 99"/>
                <a:gd name="T52" fmla="*/ 4 w 45"/>
                <a:gd name="T53" fmla="*/ 5 h 99"/>
                <a:gd name="T54" fmla="*/ 8 w 45"/>
                <a:gd name="T55" fmla="*/ 0 h 99"/>
                <a:gd name="T56" fmla="*/ 8 w 45"/>
                <a:gd name="T57" fmla="*/ 0 h 99"/>
                <a:gd name="T58" fmla="*/ 12 w 45"/>
                <a:gd name="T59" fmla="*/ 0 h 99"/>
                <a:gd name="T60" fmla="*/ 16 w 45"/>
                <a:gd name="T61" fmla="*/ 0 h 99"/>
                <a:gd name="T62" fmla="*/ 16 w 45"/>
                <a:gd name="T63" fmla="*/ 0 h 99"/>
                <a:gd name="T64" fmla="*/ 21 w 45"/>
                <a:gd name="T65" fmla="*/ 0 h 99"/>
                <a:gd name="T66" fmla="*/ 21 w 45"/>
                <a:gd name="T67" fmla="*/ 5 h 99"/>
                <a:gd name="T68" fmla="*/ 21 w 45"/>
                <a:gd name="T69" fmla="*/ 5 h 99"/>
                <a:gd name="T70" fmla="*/ 25 w 45"/>
                <a:gd name="T71" fmla="*/ 5 h 99"/>
                <a:gd name="T72" fmla="*/ 29 w 45"/>
                <a:gd name="T73" fmla="*/ 9 h 99"/>
                <a:gd name="T74" fmla="*/ 33 w 45"/>
                <a:gd name="T75" fmla="*/ 17 h 99"/>
                <a:gd name="T76" fmla="*/ 37 w 45"/>
                <a:gd name="T77" fmla="*/ 21 h 99"/>
                <a:gd name="T78" fmla="*/ 41 w 45"/>
                <a:gd name="T79" fmla="*/ 25 h 99"/>
                <a:gd name="T80" fmla="*/ 41 w 45"/>
                <a:gd name="T81" fmla="*/ 25 h 99"/>
                <a:gd name="T82" fmla="*/ 41 w 45"/>
                <a:gd name="T83" fmla="*/ 25 h 99"/>
                <a:gd name="T84" fmla="*/ 41 w 45"/>
                <a:gd name="T85" fmla="*/ 29 h 99"/>
                <a:gd name="T86" fmla="*/ 41 w 45"/>
                <a:gd name="T87" fmla="*/ 33 h 99"/>
                <a:gd name="T88" fmla="*/ 45 w 45"/>
                <a:gd name="T89" fmla="*/ 41 h 99"/>
                <a:gd name="T90" fmla="*/ 45 w 45"/>
                <a:gd name="T91" fmla="*/ 46 h 99"/>
                <a:gd name="T92" fmla="*/ 45 w 45"/>
                <a:gd name="T93" fmla="*/ 50 h 99"/>
                <a:gd name="T94" fmla="*/ 45 w 45"/>
                <a:gd name="T95" fmla="*/ 54 h 99"/>
                <a:gd name="T96" fmla="*/ 45 w 45"/>
                <a:gd name="T97" fmla="*/ 62 h 99"/>
                <a:gd name="T98" fmla="*/ 41 w 45"/>
                <a:gd name="T99" fmla="*/ 66 h 99"/>
                <a:gd name="T100" fmla="*/ 41 w 45"/>
                <a:gd name="T101" fmla="*/ 74 h 9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"/>
                <a:gd name="T154" fmla="*/ 0 h 99"/>
                <a:gd name="T155" fmla="*/ 45 w 45"/>
                <a:gd name="T156" fmla="*/ 99 h 9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" h="99">
                  <a:moveTo>
                    <a:pt x="41" y="74"/>
                  </a:moveTo>
                  <a:lnTo>
                    <a:pt x="41" y="78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33" y="91"/>
                  </a:lnTo>
                  <a:lnTo>
                    <a:pt x="29" y="95"/>
                  </a:lnTo>
                  <a:lnTo>
                    <a:pt x="29" y="99"/>
                  </a:lnTo>
                  <a:lnTo>
                    <a:pt x="25" y="99"/>
                  </a:lnTo>
                  <a:lnTo>
                    <a:pt x="21" y="91"/>
                  </a:lnTo>
                  <a:lnTo>
                    <a:pt x="16" y="87"/>
                  </a:lnTo>
                  <a:lnTo>
                    <a:pt x="12" y="78"/>
                  </a:lnTo>
                  <a:lnTo>
                    <a:pt x="8" y="70"/>
                  </a:lnTo>
                  <a:lnTo>
                    <a:pt x="4" y="66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5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1" y="5"/>
                  </a:lnTo>
                  <a:lnTo>
                    <a:pt x="25" y="5"/>
                  </a:lnTo>
                  <a:lnTo>
                    <a:pt x="29" y="9"/>
                  </a:lnTo>
                  <a:lnTo>
                    <a:pt x="33" y="17"/>
                  </a:lnTo>
                  <a:lnTo>
                    <a:pt x="37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41" y="33"/>
                  </a:lnTo>
                  <a:lnTo>
                    <a:pt x="45" y="41"/>
                  </a:lnTo>
                  <a:lnTo>
                    <a:pt x="45" y="46"/>
                  </a:lnTo>
                  <a:lnTo>
                    <a:pt x="45" y="50"/>
                  </a:lnTo>
                  <a:lnTo>
                    <a:pt x="45" y="54"/>
                  </a:lnTo>
                  <a:lnTo>
                    <a:pt x="45" y="62"/>
                  </a:lnTo>
                  <a:lnTo>
                    <a:pt x="41" y="66"/>
                  </a:lnTo>
                  <a:lnTo>
                    <a:pt x="41" y="74"/>
                  </a:lnTo>
                  <a:close/>
                </a:path>
              </a:pathLst>
            </a:custGeom>
            <a:solidFill>
              <a:srgbClr val="FF9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7" name="Freeform 95"/>
            <p:cNvSpPr>
              <a:spLocks/>
            </p:cNvSpPr>
            <p:nvPr/>
          </p:nvSpPr>
          <p:spPr bwMode="auto">
            <a:xfrm>
              <a:off x="4473" y="537"/>
              <a:ext cx="45" cy="99"/>
            </a:xfrm>
            <a:custGeom>
              <a:avLst/>
              <a:gdLst>
                <a:gd name="T0" fmla="*/ 41 w 45"/>
                <a:gd name="T1" fmla="*/ 74 h 99"/>
                <a:gd name="T2" fmla="*/ 41 w 45"/>
                <a:gd name="T3" fmla="*/ 78 h 99"/>
                <a:gd name="T4" fmla="*/ 33 w 45"/>
                <a:gd name="T5" fmla="*/ 82 h 99"/>
                <a:gd name="T6" fmla="*/ 33 w 45"/>
                <a:gd name="T7" fmla="*/ 87 h 99"/>
                <a:gd name="T8" fmla="*/ 33 w 45"/>
                <a:gd name="T9" fmla="*/ 91 h 99"/>
                <a:gd name="T10" fmla="*/ 29 w 45"/>
                <a:gd name="T11" fmla="*/ 95 h 99"/>
                <a:gd name="T12" fmla="*/ 29 w 45"/>
                <a:gd name="T13" fmla="*/ 99 h 99"/>
                <a:gd name="T14" fmla="*/ 29 w 45"/>
                <a:gd name="T15" fmla="*/ 99 h 99"/>
                <a:gd name="T16" fmla="*/ 29 w 45"/>
                <a:gd name="T17" fmla="*/ 99 h 99"/>
                <a:gd name="T18" fmla="*/ 25 w 45"/>
                <a:gd name="T19" fmla="*/ 99 h 99"/>
                <a:gd name="T20" fmla="*/ 21 w 45"/>
                <a:gd name="T21" fmla="*/ 91 h 99"/>
                <a:gd name="T22" fmla="*/ 16 w 45"/>
                <a:gd name="T23" fmla="*/ 87 h 99"/>
                <a:gd name="T24" fmla="*/ 12 w 45"/>
                <a:gd name="T25" fmla="*/ 78 h 99"/>
                <a:gd name="T26" fmla="*/ 8 w 45"/>
                <a:gd name="T27" fmla="*/ 70 h 99"/>
                <a:gd name="T28" fmla="*/ 4 w 45"/>
                <a:gd name="T29" fmla="*/ 66 h 99"/>
                <a:gd name="T30" fmla="*/ 0 w 45"/>
                <a:gd name="T31" fmla="*/ 58 h 99"/>
                <a:gd name="T32" fmla="*/ 0 w 45"/>
                <a:gd name="T33" fmla="*/ 50 h 99"/>
                <a:gd name="T34" fmla="*/ 0 w 45"/>
                <a:gd name="T35" fmla="*/ 41 h 99"/>
                <a:gd name="T36" fmla="*/ 0 w 45"/>
                <a:gd name="T37" fmla="*/ 33 h 99"/>
                <a:gd name="T38" fmla="*/ 0 w 45"/>
                <a:gd name="T39" fmla="*/ 29 h 99"/>
                <a:gd name="T40" fmla="*/ 0 w 45"/>
                <a:gd name="T41" fmla="*/ 21 h 99"/>
                <a:gd name="T42" fmla="*/ 0 w 45"/>
                <a:gd name="T43" fmla="*/ 13 h 99"/>
                <a:gd name="T44" fmla="*/ 0 w 45"/>
                <a:gd name="T45" fmla="*/ 13 h 99"/>
                <a:gd name="T46" fmla="*/ 0 w 45"/>
                <a:gd name="T47" fmla="*/ 13 h 99"/>
                <a:gd name="T48" fmla="*/ 0 w 45"/>
                <a:gd name="T49" fmla="*/ 9 h 99"/>
                <a:gd name="T50" fmla="*/ 4 w 45"/>
                <a:gd name="T51" fmla="*/ 5 h 99"/>
                <a:gd name="T52" fmla="*/ 4 w 45"/>
                <a:gd name="T53" fmla="*/ 5 h 99"/>
                <a:gd name="T54" fmla="*/ 8 w 45"/>
                <a:gd name="T55" fmla="*/ 0 h 99"/>
                <a:gd name="T56" fmla="*/ 8 w 45"/>
                <a:gd name="T57" fmla="*/ 0 h 99"/>
                <a:gd name="T58" fmla="*/ 12 w 45"/>
                <a:gd name="T59" fmla="*/ 0 h 99"/>
                <a:gd name="T60" fmla="*/ 16 w 45"/>
                <a:gd name="T61" fmla="*/ 0 h 99"/>
                <a:gd name="T62" fmla="*/ 16 w 45"/>
                <a:gd name="T63" fmla="*/ 0 h 99"/>
                <a:gd name="T64" fmla="*/ 21 w 45"/>
                <a:gd name="T65" fmla="*/ 0 h 99"/>
                <a:gd name="T66" fmla="*/ 21 w 45"/>
                <a:gd name="T67" fmla="*/ 5 h 99"/>
                <a:gd name="T68" fmla="*/ 21 w 45"/>
                <a:gd name="T69" fmla="*/ 5 h 99"/>
                <a:gd name="T70" fmla="*/ 25 w 45"/>
                <a:gd name="T71" fmla="*/ 5 h 99"/>
                <a:gd name="T72" fmla="*/ 29 w 45"/>
                <a:gd name="T73" fmla="*/ 9 h 99"/>
                <a:gd name="T74" fmla="*/ 33 w 45"/>
                <a:gd name="T75" fmla="*/ 17 h 99"/>
                <a:gd name="T76" fmla="*/ 37 w 45"/>
                <a:gd name="T77" fmla="*/ 21 h 99"/>
                <a:gd name="T78" fmla="*/ 41 w 45"/>
                <a:gd name="T79" fmla="*/ 25 h 99"/>
                <a:gd name="T80" fmla="*/ 41 w 45"/>
                <a:gd name="T81" fmla="*/ 25 h 99"/>
                <a:gd name="T82" fmla="*/ 41 w 45"/>
                <a:gd name="T83" fmla="*/ 25 h 99"/>
                <a:gd name="T84" fmla="*/ 41 w 45"/>
                <a:gd name="T85" fmla="*/ 29 h 99"/>
                <a:gd name="T86" fmla="*/ 41 w 45"/>
                <a:gd name="T87" fmla="*/ 33 h 99"/>
                <a:gd name="T88" fmla="*/ 45 w 45"/>
                <a:gd name="T89" fmla="*/ 41 h 99"/>
                <a:gd name="T90" fmla="*/ 45 w 45"/>
                <a:gd name="T91" fmla="*/ 46 h 99"/>
                <a:gd name="T92" fmla="*/ 45 w 45"/>
                <a:gd name="T93" fmla="*/ 50 h 99"/>
                <a:gd name="T94" fmla="*/ 45 w 45"/>
                <a:gd name="T95" fmla="*/ 54 h 99"/>
                <a:gd name="T96" fmla="*/ 45 w 45"/>
                <a:gd name="T97" fmla="*/ 62 h 99"/>
                <a:gd name="T98" fmla="*/ 41 w 45"/>
                <a:gd name="T99" fmla="*/ 66 h 99"/>
                <a:gd name="T100" fmla="*/ 41 w 45"/>
                <a:gd name="T101" fmla="*/ 74 h 9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"/>
                <a:gd name="T154" fmla="*/ 0 h 99"/>
                <a:gd name="T155" fmla="*/ 45 w 45"/>
                <a:gd name="T156" fmla="*/ 99 h 9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" h="99">
                  <a:moveTo>
                    <a:pt x="41" y="74"/>
                  </a:moveTo>
                  <a:lnTo>
                    <a:pt x="41" y="78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33" y="91"/>
                  </a:lnTo>
                  <a:lnTo>
                    <a:pt x="29" y="95"/>
                  </a:lnTo>
                  <a:lnTo>
                    <a:pt x="29" y="99"/>
                  </a:lnTo>
                  <a:lnTo>
                    <a:pt x="25" y="99"/>
                  </a:lnTo>
                  <a:lnTo>
                    <a:pt x="21" y="91"/>
                  </a:lnTo>
                  <a:lnTo>
                    <a:pt x="16" y="87"/>
                  </a:lnTo>
                  <a:lnTo>
                    <a:pt x="12" y="78"/>
                  </a:lnTo>
                  <a:lnTo>
                    <a:pt x="8" y="70"/>
                  </a:lnTo>
                  <a:lnTo>
                    <a:pt x="4" y="66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0" y="41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5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1" y="5"/>
                  </a:lnTo>
                  <a:lnTo>
                    <a:pt x="25" y="5"/>
                  </a:lnTo>
                  <a:lnTo>
                    <a:pt x="29" y="9"/>
                  </a:lnTo>
                  <a:lnTo>
                    <a:pt x="33" y="17"/>
                  </a:lnTo>
                  <a:lnTo>
                    <a:pt x="37" y="21"/>
                  </a:lnTo>
                  <a:lnTo>
                    <a:pt x="41" y="25"/>
                  </a:lnTo>
                  <a:lnTo>
                    <a:pt x="41" y="29"/>
                  </a:lnTo>
                  <a:lnTo>
                    <a:pt x="41" y="33"/>
                  </a:lnTo>
                  <a:lnTo>
                    <a:pt x="45" y="41"/>
                  </a:lnTo>
                  <a:lnTo>
                    <a:pt x="45" y="46"/>
                  </a:lnTo>
                  <a:lnTo>
                    <a:pt x="45" y="50"/>
                  </a:lnTo>
                  <a:lnTo>
                    <a:pt x="45" y="54"/>
                  </a:lnTo>
                  <a:lnTo>
                    <a:pt x="45" y="62"/>
                  </a:lnTo>
                  <a:lnTo>
                    <a:pt x="41" y="66"/>
                  </a:lnTo>
                  <a:lnTo>
                    <a:pt x="41" y="74"/>
                  </a:lnTo>
                </a:path>
              </a:pathLst>
            </a:custGeom>
            <a:noFill/>
            <a:ln w="0">
              <a:solidFill>
                <a:srgbClr val="FF99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8" name="Freeform 96"/>
            <p:cNvSpPr>
              <a:spLocks/>
            </p:cNvSpPr>
            <p:nvPr/>
          </p:nvSpPr>
          <p:spPr bwMode="auto">
            <a:xfrm>
              <a:off x="4510" y="624"/>
              <a:ext cx="16" cy="65"/>
            </a:xfrm>
            <a:custGeom>
              <a:avLst/>
              <a:gdLst>
                <a:gd name="T0" fmla="*/ 16 w 16"/>
                <a:gd name="T1" fmla="*/ 4 h 65"/>
                <a:gd name="T2" fmla="*/ 12 w 16"/>
                <a:gd name="T3" fmla="*/ 12 h 65"/>
                <a:gd name="T4" fmla="*/ 12 w 16"/>
                <a:gd name="T5" fmla="*/ 24 h 65"/>
                <a:gd name="T6" fmla="*/ 12 w 16"/>
                <a:gd name="T7" fmla="*/ 37 h 65"/>
                <a:gd name="T8" fmla="*/ 12 w 16"/>
                <a:gd name="T9" fmla="*/ 45 h 65"/>
                <a:gd name="T10" fmla="*/ 16 w 16"/>
                <a:gd name="T11" fmla="*/ 57 h 65"/>
                <a:gd name="T12" fmla="*/ 16 w 16"/>
                <a:gd name="T13" fmla="*/ 65 h 65"/>
                <a:gd name="T14" fmla="*/ 16 w 16"/>
                <a:gd name="T15" fmla="*/ 65 h 65"/>
                <a:gd name="T16" fmla="*/ 16 w 16"/>
                <a:gd name="T17" fmla="*/ 65 h 65"/>
                <a:gd name="T18" fmla="*/ 16 w 16"/>
                <a:gd name="T19" fmla="*/ 65 h 65"/>
                <a:gd name="T20" fmla="*/ 12 w 16"/>
                <a:gd name="T21" fmla="*/ 61 h 65"/>
                <a:gd name="T22" fmla="*/ 8 w 16"/>
                <a:gd name="T23" fmla="*/ 53 h 65"/>
                <a:gd name="T24" fmla="*/ 8 w 16"/>
                <a:gd name="T25" fmla="*/ 49 h 65"/>
                <a:gd name="T26" fmla="*/ 4 w 16"/>
                <a:gd name="T27" fmla="*/ 41 h 65"/>
                <a:gd name="T28" fmla="*/ 4 w 16"/>
                <a:gd name="T29" fmla="*/ 32 h 65"/>
                <a:gd name="T30" fmla="*/ 4 w 16"/>
                <a:gd name="T31" fmla="*/ 24 h 65"/>
                <a:gd name="T32" fmla="*/ 0 w 16"/>
                <a:gd name="T33" fmla="*/ 12 h 65"/>
                <a:gd name="T34" fmla="*/ 4 w 16"/>
                <a:gd name="T35" fmla="*/ 4 h 65"/>
                <a:gd name="T36" fmla="*/ 4 w 16"/>
                <a:gd name="T37" fmla="*/ 4 h 65"/>
                <a:gd name="T38" fmla="*/ 4 w 16"/>
                <a:gd name="T39" fmla="*/ 0 h 65"/>
                <a:gd name="T40" fmla="*/ 8 w 16"/>
                <a:gd name="T41" fmla="*/ 0 h 65"/>
                <a:gd name="T42" fmla="*/ 8 w 16"/>
                <a:gd name="T43" fmla="*/ 0 h 65"/>
                <a:gd name="T44" fmla="*/ 12 w 16"/>
                <a:gd name="T45" fmla="*/ 0 h 65"/>
                <a:gd name="T46" fmla="*/ 12 w 16"/>
                <a:gd name="T47" fmla="*/ 4 h 65"/>
                <a:gd name="T48" fmla="*/ 16 w 16"/>
                <a:gd name="T49" fmla="*/ 4 h 65"/>
                <a:gd name="T50" fmla="*/ 16 w 16"/>
                <a:gd name="T51" fmla="*/ 4 h 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"/>
                <a:gd name="T79" fmla="*/ 0 h 65"/>
                <a:gd name="T80" fmla="*/ 16 w 16"/>
                <a:gd name="T81" fmla="*/ 65 h 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" h="65">
                  <a:moveTo>
                    <a:pt x="16" y="4"/>
                  </a:moveTo>
                  <a:lnTo>
                    <a:pt x="12" y="12"/>
                  </a:lnTo>
                  <a:lnTo>
                    <a:pt x="12" y="24"/>
                  </a:lnTo>
                  <a:lnTo>
                    <a:pt x="12" y="37"/>
                  </a:lnTo>
                  <a:lnTo>
                    <a:pt x="12" y="45"/>
                  </a:lnTo>
                  <a:lnTo>
                    <a:pt x="16" y="57"/>
                  </a:lnTo>
                  <a:lnTo>
                    <a:pt x="16" y="65"/>
                  </a:lnTo>
                  <a:lnTo>
                    <a:pt x="12" y="61"/>
                  </a:lnTo>
                  <a:lnTo>
                    <a:pt x="8" y="53"/>
                  </a:lnTo>
                  <a:lnTo>
                    <a:pt x="8" y="49"/>
                  </a:lnTo>
                  <a:lnTo>
                    <a:pt x="4" y="41"/>
                  </a:lnTo>
                  <a:lnTo>
                    <a:pt x="4" y="3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FF9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09" name="Freeform 97"/>
            <p:cNvSpPr>
              <a:spLocks/>
            </p:cNvSpPr>
            <p:nvPr/>
          </p:nvSpPr>
          <p:spPr bwMode="auto">
            <a:xfrm>
              <a:off x="4510" y="624"/>
              <a:ext cx="16" cy="65"/>
            </a:xfrm>
            <a:custGeom>
              <a:avLst/>
              <a:gdLst>
                <a:gd name="T0" fmla="*/ 16 w 16"/>
                <a:gd name="T1" fmla="*/ 4 h 65"/>
                <a:gd name="T2" fmla="*/ 12 w 16"/>
                <a:gd name="T3" fmla="*/ 12 h 65"/>
                <a:gd name="T4" fmla="*/ 12 w 16"/>
                <a:gd name="T5" fmla="*/ 24 h 65"/>
                <a:gd name="T6" fmla="*/ 12 w 16"/>
                <a:gd name="T7" fmla="*/ 37 h 65"/>
                <a:gd name="T8" fmla="*/ 12 w 16"/>
                <a:gd name="T9" fmla="*/ 45 h 65"/>
                <a:gd name="T10" fmla="*/ 16 w 16"/>
                <a:gd name="T11" fmla="*/ 57 h 65"/>
                <a:gd name="T12" fmla="*/ 16 w 16"/>
                <a:gd name="T13" fmla="*/ 65 h 65"/>
                <a:gd name="T14" fmla="*/ 16 w 16"/>
                <a:gd name="T15" fmla="*/ 65 h 65"/>
                <a:gd name="T16" fmla="*/ 16 w 16"/>
                <a:gd name="T17" fmla="*/ 65 h 65"/>
                <a:gd name="T18" fmla="*/ 16 w 16"/>
                <a:gd name="T19" fmla="*/ 65 h 65"/>
                <a:gd name="T20" fmla="*/ 12 w 16"/>
                <a:gd name="T21" fmla="*/ 61 h 65"/>
                <a:gd name="T22" fmla="*/ 8 w 16"/>
                <a:gd name="T23" fmla="*/ 53 h 65"/>
                <a:gd name="T24" fmla="*/ 8 w 16"/>
                <a:gd name="T25" fmla="*/ 49 h 65"/>
                <a:gd name="T26" fmla="*/ 4 w 16"/>
                <a:gd name="T27" fmla="*/ 41 h 65"/>
                <a:gd name="T28" fmla="*/ 4 w 16"/>
                <a:gd name="T29" fmla="*/ 32 h 65"/>
                <a:gd name="T30" fmla="*/ 4 w 16"/>
                <a:gd name="T31" fmla="*/ 24 h 65"/>
                <a:gd name="T32" fmla="*/ 0 w 16"/>
                <a:gd name="T33" fmla="*/ 12 h 65"/>
                <a:gd name="T34" fmla="*/ 4 w 16"/>
                <a:gd name="T35" fmla="*/ 4 h 65"/>
                <a:gd name="T36" fmla="*/ 4 w 16"/>
                <a:gd name="T37" fmla="*/ 4 h 65"/>
                <a:gd name="T38" fmla="*/ 4 w 16"/>
                <a:gd name="T39" fmla="*/ 0 h 65"/>
                <a:gd name="T40" fmla="*/ 8 w 16"/>
                <a:gd name="T41" fmla="*/ 0 h 65"/>
                <a:gd name="T42" fmla="*/ 8 w 16"/>
                <a:gd name="T43" fmla="*/ 0 h 65"/>
                <a:gd name="T44" fmla="*/ 12 w 16"/>
                <a:gd name="T45" fmla="*/ 0 h 65"/>
                <a:gd name="T46" fmla="*/ 12 w 16"/>
                <a:gd name="T47" fmla="*/ 4 h 65"/>
                <a:gd name="T48" fmla="*/ 16 w 16"/>
                <a:gd name="T49" fmla="*/ 4 h 65"/>
                <a:gd name="T50" fmla="*/ 16 w 16"/>
                <a:gd name="T51" fmla="*/ 4 h 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"/>
                <a:gd name="T79" fmla="*/ 0 h 65"/>
                <a:gd name="T80" fmla="*/ 16 w 16"/>
                <a:gd name="T81" fmla="*/ 65 h 6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" h="65">
                  <a:moveTo>
                    <a:pt x="16" y="4"/>
                  </a:moveTo>
                  <a:lnTo>
                    <a:pt x="12" y="12"/>
                  </a:lnTo>
                  <a:lnTo>
                    <a:pt x="12" y="24"/>
                  </a:lnTo>
                  <a:lnTo>
                    <a:pt x="12" y="37"/>
                  </a:lnTo>
                  <a:lnTo>
                    <a:pt x="12" y="45"/>
                  </a:lnTo>
                  <a:lnTo>
                    <a:pt x="16" y="57"/>
                  </a:lnTo>
                  <a:lnTo>
                    <a:pt x="16" y="65"/>
                  </a:lnTo>
                  <a:lnTo>
                    <a:pt x="12" y="61"/>
                  </a:lnTo>
                  <a:lnTo>
                    <a:pt x="8" y="53"/>
                  </a:lnTo>
                  <a:lnTo>
                    <a:pt x="8" y="49"/>
                  </a:lnTo>
                  <a:lnTo>
                    <a:pt x="4" y="41"/>
                  </a:lnTo>
                  <a:lnTo>
                    <a:pt x="4" y="3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6" y="4"/>
                  </a:lnTo>
                </a:path>
              </a:pathLst>
            </a:custGeom>
            <a:noFill/>
            <a:ln w="0">
              <a:solidFill>
                <a:srgbClr val="FF99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10" name="Freeform 98"/>
            <p:cNvSpPr>
              <a:spLocks/>
            </p:cNvSpPr>
            <p:nvPr/>
          </p:nvSpPr>
          <p:spPr bwMode="auto">
            <a:xfrm>
              <a:off x="5064" y="521"/>
              <a:ext cx="57" cy="189"/>
            </a:xfrm>
            <a:custGeom>
              <a:avLst/>
              <a:gdLst>
                <a:gd name="T0" fmla="*/ 0 w 57"/>
                <a:gd name="T1" fmla="*/ 189 h 189"/>
                <a:gd name="T2" fmla="*/ 16 w 57"/>
                <a:gd name="T3" fmla="*/ 135 h 189"/>
                <a:gd name="T4" fmla="*/ 28 w 57"/>
                <a:gd name="T5" fmla="*/ 82 h 189"/>
                <a:gd name="T6" fmla="*/ 33 w 57"/>
                <a:gd name="T7" fmla="*/ 94 h 189"/>
                <a:gd name="T8" fmla="*/ 33 w 57"/>
                <a:gd name="T9" fmla="*/ 53 h 189"/>
                <a:gd name="T10" fmla="*/ 41 w 57"/>
                <a:gd name="T11" fmla="*/ 74 h 189"/>
                <a:gd name="T12" fmla="*/ 41 w 57"/>
                <a:gd name="T13" fmla="*/ 66 h 189"/>
                <a:gd name="T14" fmla="*/ 41 w 57"/>
                <a:gd name="T15" fmla="*/ 53 h 189"/>
                <a:gd name="T16" fmla="*/ 33 w 57"/>
                <a:gd name="T17" fmla="*/ 33 h 189"/>
                <a:gd name="T18" fmla="*/ 33 w 57"/>
                <a:gd name="T19" fmla="*/ 0 h 189"/>
                <a:gd name="T20" fmla="*/ 37 w 57"/>
                <a:gd name="T21" fmla="*/ 4 h 189"/>
                <a:gd name="T22" fmla="*/ 41 w 57"/>
                <a:gd name="T23" fmla="*/ 4 h 189"/>
                <a:gd name="T24" fmla="*/ 45 w 57"/>
                <a:gd name="T25" fmla="*/ 8 h 189"/>
                <a:gd name="T26" fmla="*/ 49 w 57"/>
                <a:gd name="T27" fmla="*/ 8 h 189"/>
                <a:gd name="T28" fmla="*/ 53 w 57"/>
                <a:gd name="T29" fmla="*/ 12 h 189"/>
                <a:gd name="T30" fmla="*/ 53 w 57"/>
                <a:gd name="T31" fmla="*/ 12 h 189"/>
                <a:gd name="T32" fmla="*/ 57 w 57"/>
                <a:gd name="T33" fmla="*/ 16 h 189"/>
                <a:gd name="T34" fmla="*/ 57 w 57"/>
                <a:gd name="T35" fmla="*/ 21 h 189"/>
                <a:gd name="T36" fmla="*/ 57 w 57"/>
                <a:gd name="T37" fmla="*/ 25 h 189"/>
                <a:gd name="T38" fmla="*/ 57 w 57"/>
                <a:gd name="T39" fmla="*/ 29 h 189"/>
                <a:gd name="T40" fmla="*/ 57 w 57"/>
                <a:gd name="T41" fmla="*/ 33 h 189"/>
                <a:gd name="T42" fmla="*/ 57 w 57"/>
                <a:gd name="T43" fmla="*/ 37 h 189"/>
                <a:gd name="T44" fmla="*/ 57 w 57"/>
                <a:gd name="T45" fmla="*/ 41 h 189"/>
                <a:gd name="T46" fmla="*/ 53 w 57"/>
                <a:gd name="T47" fmla="*/ 45 h 189"/>
                <a:gd name="T48" fmla="*/ 53 w 57"/>
                <a:gd name="T49" fmla="*/ 45 h 189"/>
                <a:gd name="T50" fmla="*/ 49 w 57"/>
                <a:gd name="T51" fmla="*/ 57 h 189"/>
                <a:gd name="T52" fmla="*/ 45 w 57"/>
                <a:gd name="T53" fmla="*/ 70 h 189"/>
                <a:gd name="T54" fmla="*/ 41 w 57"/>
                <a:gd name="T55" fmla="*/ 82 h 189"/>
                <a:gd name="T56" fmla="*/ 37 w 57"/>
                <a:gd name="T57" fmla="*/ 94 h 189"/>
                <a:gd name="T58" fmla="*/ 33 w 57"/>
                <a:gd name="T59" fmla="*/ 107 h 189"/>
                <a:gd name="T60" fmla="*/ 33 w 57"/>
                <a:gd name="T61" fmla="*/ 119 h 189"/>
                <a:gd name="T62" fmla="*/ 33 w 57"/>
                <a:gd name="T63" fmla="*/ 135 h 189"/>
                <a:gd name="T64" fmla="*/ 28 w 57"/>
                <a:gd name="T65" fmla="*/ 144 h 189"/>
                <a:gd name="T66" fmla="*/ 28 w 57"/>
                <a:gd name="T67" fmla="*/ 144 h 189"/>
                <a:gd name="T68" fmla="*/ 33 w 57"/>
                <a:gd name="T69" fmla="*/ 148 h 189"/>
                <a:gd name="T70" fmla="*/ 33 w 57"/>
                <a:gd name="T71" fmla="*/ 152 h 189"/>
                <a:gd name="T72" fmla="*/ 33 w 57"/>
                <a:gd name="T73" fmla="*/ 156 h 189"/>
                <a:gd name="T74" fmla="*/ 33 w 57"/>
                <a:gd name="T75" fmla="*/ 160 h 189"/>
                <a:gd name="T76" fmla="*/ 33 w 57"/>
                <a:gd name="T77" fmla="*/ 164 h 189"/>
                <a:gd name="T78" fmla="*/ 28 w 57"/>
                <a:gd name="T79" fmla="*/ 168 h 189"/>
                <a:gd name="T80" fmla="*/ 28 w 57"/>
                <a:gd name="T81" fmla="*/ 172 h 189"/>
                <a:gd name="T82" fmla="*/ 24 w 57"/>
                <a:gd name="T83" fmla="*/ 176 h 189"/>
                <a:gd name="T84" fmla="*/ 20 w 57"/>
                <a:gd name="T85" fmla="*/ 181 h 189"/>
                <a:gd name="T86" fmla="*/ 20 w 57"/>
                <a:gd name="T87" fmla="*/ 185 h 189"/>
                <a:gd name="T88" fmla="*/ 16 w 57"/>
                <a:gd name="T89" fmla="*/ 185 h 189"/>
                <a:gd name="T90" fmla="*/ 12 w 57"/>
                <a:gd name="T91" fmla="*/ 189 h 189"/>
                <a:gd name="T92" fmla="*/ 4 w 57"/>
                <a:gd name="T93" fmla="*/ 189 h 189"/>
                <a:gd name="T94" fmla="*/ 0 w 57"/>
                <a:gd name="T95" fmla="*/ 189 h 189"/>
                <a:gd name="T96" fmla="*/ 0 w 57"/>
                <a:gd name="T97" fmla="*/ 189 h 1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"/>
                <a:gd name="T148" fmla="*/ 0 h 189"/>
                <a:gd name="T149" fmla="*/ 57 w 57"/>
                <a:gd name="T150" fmla="*/ 189 h 1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" h="189">
                  <a:moveTo>
                    <a:pt x="0" y="189"/>
                  </a:moveTo>
                  <a:lnTo>
                    <a:pt x="16" y="135"/>
                  </a:lnTo>
                  <a:lnTo>
                    <a:pt x="28" y="82"/>
                  </a:lnTo>
                  <a:lnTo>
                    <a:pt x="33" y="94"/>
                  </a:lnTo>
                  <a:lnTo>
                    <a:pt x="33" y="53"/>
                  </a:lnTo>
                  <a:lnTo>
                    <a:pt x="41" y="74"/>
                  </a:lnTo>
                  <a:lnTo>
                    <a:pt x="41" y="66"/>
                  </a:lnTo>
                  <a:lnTo>
                    <a:pt x="41" y="53"/>
                  </a:lnTo>
                  <a:lnTo>
                    <a:pt x="33" y="33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53" y="12"/>
                  </a:lnTo>
                  <a:lnTo>
                    <a:pt x="57" y="16"/>
                  </a:lnTo>
                  <a:lnTo>
                    <a:pt x="57" y="21"/>
                  </a:lnTo>
                  <a:lnTo>
                    <a:pt x="57" y="25"/>
                  </a:lnTo>
                  <a:lnTo>
                    <a:pt x="57" y="29"/>
                  </a:lnTo>
                  <a:lnTo>
                    <a:pt x="57" y="33"/>
                  </a:lnTo>
                  <a:lnTo>
                    <a:pt x="57" y="37"/>
                  </a:lnTo>
                  <a:lnTo>
                    <a:pt x="57" y="41"/>
                  </a:lnTo>
                  <a:lnTo>
                    <a:pt x="53" y="45"/>
                  </a:lnTo>
                  <a:lnTo>
                    <a:pt x="49" y="57"/>
                  </a:lnTo>
                  <a:lnTo>
                    <a:pt x="45" y="70"/>
                  </a:lnTo>
                  <a:lnTo>
                    <a:pt x="41" y="82"/>
                  </a:lnTo>
                  <a:lnTo>
                    <a:pt x="37" y="94"/>
                  </a:lnTo>
                  <a:lnTo>
                    <a:pt x="33" y="107"/>
                  </a:lnTo>
                  <a:lnTo>
                    <a:pt x="33" y="119"/>
                  </a:lnTo>
                  <a:lnTo>
                    <a:pt x="33" y="135"/>
                  </a:lnTo>
                  <a:lnTo>
                    <a:pt x="28" y="144"/>
                  </a:lnTo>
                  <a:lnTo>
                    <a:pt x="33" y="148"/>
                  </a:lnTo>
                  <a:lnTo>
                    <a:pt x="33" y="152"/>
                  </a:lnTo>
                  <a:lnTo>
                    <a:pt x="33" y="156"/>
                  </a:lnTo>
                  <a:lnTo>
                    <a:pt x="33" y="160"/>
                  </a:lnTo>
                  <a:lnTo>
                    <a:pt x="33" y="164"/>
                  </a:lnTo>
                  <a:lnTo>
                    <a:pt x="28" y="168"/>
                  </a:lnTo>
                  <a:lnTo>
                    <a:pt x="28" y="172"/>
                  </a:lnTo>
                  <a:lnTo>
                    <a:pt x="24" y="176"/>
                  </a:lnTo>
                  <a:lnTo>
                    <a:pt x="20" y="181"/>
                  </a:lnTo>
                  <a:lnTo>
                    <a:pt x="20" y="185"/>
                  </a:lnTo>
                  <a:lnTo>
                    <a:pt x="16" y="185"/>
                  </a:lnTo>
                  <a:lnTo>
                    <a:pt x="12" y="189"/>
                  </a:lnTo>
                  <a:lnTo>
                    <a:pt x="4" y="189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11" name="Freeform 99"/>
            <p:cNvSpPr>
              <a:spLocks/>
            </p:cNvSpPr>
            <p:nvPr/>
          </p:nvSpPr>
          <p:spPr bwMode="auto">
            <a:xfrm>
              <a:off x="5064" y="521"/>
              <a:ext cx="57" cy="189"/>
            </a:xfrm>
            <a:custGeom>
              <a:avLst/>
              <a:gdLst>
                <a:gd name="T0" fmla="*/ 0 w 57"/>
                <a:gd name="T1" fmla="*/ 189 h 189"/>
                <a:gd name="T2" fmla="*/ 16 w 57"/>
                <a:gd name="T3" fmla="*/ 135 h 189"/>
                <a:gd name="T4" fmla="*/ 28 w 57"/>
                <a:gd name="T5" fmla="*/ 82 h 189"/>
                <a:gd name="T6" fmla="*/ 33 w 57"/>
                <a:gd name="T7" fmla="*/ 94 h 189"/>
                <a:gd name="T8" fmla="*/ 33 w 57"/>
                <a:gd name="T9" fmla="*/ 53 h 189"/>
                <a:gd name="T10" fmla="*/ 41 w 57"/>
                <a:gd name="T11" fmla="*/ 74 h 189"/>
                <a:gd name="T12" fmla="*/ 41 w 57"/>
                <a:gd name="T13" fmla="*/ 66 h 189"/>
                <a:gd name="T14" fmla="*/ 41 w 57"/>
                <a:gd name="T15" fmla="*/ 53 h 189"/>
                <a:gd name="T16" fmla="*/ 33 w 57"/>
                <a:gd name="T17" fmla="*/ 33 h 189"/>
                <a:gd name="T18" fmla="*/ 33 w 57"/>
                <a:gd name="T19" fmla="*/ 0 h 189"/>
                <a:gd name="T20" fmla="*/ 37 w 57"/>
                <a:gd name="T21" fmla="*/ 4 h 189"/>
                <a:gd name="T22" fmla="*/ 41 w 57"/>
                <a:gd name="T23" fmla="*/ 4 h 189"/>
                <a:gd name="T24" fmla="*/ 45 w 57"/>
                <a:gd name="T25" fmla="*/ 8 h 189"/>
                <a:gd name="T26" fmla="*/ 49 w 57"/>
                <a:gd name="T27" fmla="*/ 8 h 189"/>
                <a:gd name="T28" fmla="*/ 53 w 57"/>
                <a:gd name="T29" fmla="*/ 12 h 189"/>
                <a:gd name="T30" fmla="*/ 53 w 57"/>
                <a:gd name="T31" fmla="*/ 12 h 189"/>
                <a:gd name="T32" fmla="*/ 57 w 57"/>
                <a:gd name="T33" fmla="*/ 16 h 189"/>
                <a:gd name="T34" fmla="*/ 57 w 57"/>
                <a:gd name="T35" fmla="*/ 21 h 189"/>
                <a:gd name="T36" fmla="*/ 57 w 57"/>
                <a:gd name="T37" fmla="*/ 25 h 189"/>
                <a:gd name="T38" fmla="*/ 57 w 57"/>
                <a:gd name="T39" fmla="*/ 29 h 189"/>
                <a:gd name="T40" fmla="*/ 57 w 57"/>
                <a:gd name="T41" fmla="*/ 33 h 189"/>
                <a:gd name="T42" fmla="*/ 57 w 57"/>
                <a:gd name="T43" fmla="*/ 37 h 189"/>
                <a:gd name="T44" fmla="*/ 57 w 57"/>
                <a:gd name="T45" fmla="*/ 41 h 189"/>
                <a:gd name="T46" fmla="*/ 53 w 57"/>
                <a:gd name="T47" fmla="*/ 45 h 189"/>
                <a:gd name="T48" fmla="*/ 53 w 57"/>
                <a:gd name="T49" fmla="*/ 45 h 189"/>
                <a:gd name="T50" fmla="*/ 49 w 57"/>
                <a:gd name="T51" fmla="*/ 57 h 189"/>
                <a:gd name="T52" fmla="*/ 45 w 57"/>
                <a:gd name="T53" fmla="*/ 70 h 189"/>
                <a:gd name="T54" fmla="*/ 41 w 57"/>
                <a:gd name="T55" fmla="*/ 82 h 189"/>
                <a:gd name="T56" fmla="*/ 37 w 57"/>
                <a:gd name="T57" fmla="*/ 94 h 189"/>
                <a:gd name="T58" fmla="*/ 33 w 57"/>
                <a:gd name="T59" fmla="*/ 107 h 189"/>
                <a:gd name="T60" fmla="*/ 33 w 57"/>
                <a:gd name="T61" fmla="*/ 119 h 189"/>
                <a:gd name="T62" fmla="*/ 33 w 57"/>
                <a:gd name="T63" fmla="*/ 135 h 189"/>
                <a:gd name="T64" fmla="*/ 28 w 57"/>
                <a:gd name="T65" fmla="*/ 144 h 189"/>
                <a:gd name="T66" fmla="*/ 28 w 57"/>
                <a:gd name="T67" fmla="*/ 144 h 189"/>
                <a:gd name="T68" fmla="*/ 33 w 57"/>
                <a:gd name="T69" fmla="*/ 148 h 189"/>
                <a:gd name="T70" fmla="*/ 33 w 57"/>
                <a:gd name="T71" fmla="*/ 152 h 189"/>
                <a:gd name="T72" fmla="*/ 33 w 57"/>
                <a:gd name="T73" fmla="*/ 156 h 189"/>
                <a:gd name="T74" fmla="*/ 33 w 57"/>
                <a:gd name="T75" fmla="*/ 160 h 189"/>
                <a:gd name="T76" fmla="*/ 33 w 57"/>
                <a:gd name="T77" fmla="*/ 164 h 189"/>
                <a:gd name="T78" fmla="*/ 28 w 57"/>
                <a:gd name="T79" fmla="*/ 168 h 189"/>
                <a:gd name="T80" fmla="*/ 28 w 57"/>
                <a:gd name="T81" fmla="*/ 172 h 189"/>
                <a:gd name="T82" fmla="*/ 24 w 57"/>
                <a:gd name="T83" fmla="*/ 176 h 189"/>
                <a:gd name="T84" fmla="*/ 20 w 57"/>
                <a:gd name="T85" fmla="*/ 181 h 189"/>
                <a:gd name="T86" fmla="*/ 20 w 57"/>
                <a:gd name="T87" fmla="*/ 185 h 189"/>
                <a:gd name="T88" fmla="*/ 16 w 57"/>
                <a:gd name="T89" fmla="*/ 185 h 189"/>
                <a:gd name="T90" fmla="*/ 12 w 57"/>
                <a:gd name="T91" fmla="*/ 189 h 189"/>
                <a:gd name="T92" fmla="*/ 4 w 57"/>
                <a:gd name="T93" fmla="*/ 189 h 189"/>
                <a:gd name="T94" fmla="*/ 0 w 57"/>
                <a:gd name="T95" fmla="*/ 189 h 189"/>
                <a:gd name="T96" fmla="*/ 0 w 57"/>
                <a:gd name="T97" fmla="*/ 189 h 1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"/>
                <a:gd name="T148" fmla="*/ 0 h 189"/>
                <a:gd name="T149" fmla="*/ 57 w 57"/>
                <a:gd name="T150" fmla="*/ 189 h 1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" h="189">
                  <a:moveTo>
                    <a:pt x="0" y="189"/>
                  </a:moveTo>
                  <a:lnTo>
                    <a:pt x="16" y="135"/>
                  </a:lnTo>
                  <a:lnTo>
                    <a:pt x="28" y="82"/>
                  </a:lnTo>
                  <a:lnTo>
                    <a:pt x="33" y="94"/>
                  </a:lnTo>
                  <a:lnTo>
                    <a:pt x="33" y="53"/>
                  </a:lnTo>
                  <a:lnTo>
                    <a:pt x="41" y="74"/>
                  </a:lnTo>
                  <a:lnTo>
                    <a:pt x="41" y="66"/>
                  </a:lnTo>
                  <a:lnTo>
                    <a:pt x="41" y="53"/>
                  </a:lnTo>
                  <a:lnTo>
                    <a:pt x="33" y="33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53" y="12"/>
                  </a:lnTo>
                  <a:lnTo>
                    <a:pt x="57" y="16"/>
                  </a:lnTo>
                  <a:lnTo>
                    <a:pt x="57" y="21"/>
                  </a:lnTo>
                  <a:lnTo>
                    <a:pt x="57" y="25"/>
                  </a:lnTo>
                  <a:lnTo>
                    <a:pt x="57" y="29"/>
                  </a:lnTo>
                  <a:lnTo>
                    <a:pt x="57" y="33"/>
                  </a:lnTo>
                  <a:lnTo>
                    <a:pt x="57" y="37"/>
                  </a:lnTo>
                  <a:lnTo>
                    <a:pt x="57" y="41"/>
                  </a:lnTo>
                  <a:lnTo>
                    <a:pt x="53" y="45"/>
                  </a:lnTo>
                  <a:lnTo>
                    <a:pt x="49" y="57"/>
                  </a:lnTo>
                  <a:lnTo>
                    <a:pt x="45" y="70"/>
                  </a:lnTo>
                  <a:lnTo>
                    <a:pt x="41" y="82"/>
                  </a:lnTo>
                  <a:lnTo>
                    <a:pt x="37" y="94"/>
                  </a:lnTo>
                  <a:lnTo>
                    <a:pt x="33" y="107"/>
                  </a:lnTo>
                  <a:lnTo>
                    <a:pt x="33" y="119"/>
                  </a:lnTo>
                  <a:lnTo>
                    <a:pt x="33" y="135"/>
                  </a:lnTo>
                  <a:lnTo>
                    <a:pt x="28" y="144"/>
                  </a:lnTo>
                  <a:lnTo>
                    <a:pt x="33" y="148"/>
                  </a:lnTo>
                  <a:lnTo>
                    <a:pt x="33" y="152"/>
                  </a:lnTo>
                  <a:lnTo>
                    <a:pt x="33" y="156"/>
                  </a:lnTo>
                  <a:lnTo>
                    <a:pt x="33" y="160"/>
                  </a:lnTo>
                  <a:lnTo>
                    <a:pt x="33" y="164"/>
                  </a:lnTo>
                  <a:lnTo>
                    <a:pt x="28" y="168"/>
                  </a:lnTo>
                  <a:lnTo>
                    <a:pt x="28" y="172"/>
                  </a:lnTo>
                  <a:lnTo>
                    <a:pt x="24" y="176"/>
                  </a:lnTo>
                  <a:lnTo>
                    <a:pt x="20" y="181"/>
                  </a:lnTo>
                  <a:lnTo>
                    <a:pt x="20" y="185"/>
                  </a:lnTo>
                  <a:lnTo>
                    <a:pt x="16" y="185"/>
                  </a:lnTo>
                  <a:lnTo>
                    <a:pt x="12" y="189"/>
                  </a:lnTo>
                  <a:lnTo>
                    <a:pt x="4" y="189"/>
                  </a:lnTo>
                  <a:lnTo>
                    <a:pt x="0" y="189"/>
                  </a:lnTo>
                </a:path>
              </a:pathLst>
            </a:custGeom>
            <a:noFill/>
            <a:ln w="0">
              <a:solidFill>
                <a:srgbClr val="FFB5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134244" name="Picture 100" descr="BD0492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765175"/>
            <a:ext cx="187483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245" name="Rectangle 101"/>
          <p:cNvSpPr>
            <a:spLocks noChangeArrowheads="1"/>
          </p:cNvSpPr>
          <p:nvPr/>
        </p:nvSpPr>
        <p:spPr bwMode="auto">
          <a:xfrm>
            <a:off x="2555875" y="2060575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altLang="tr-TR" sz="3200" b="1" dirty="0">
                <a:solidFill>
                  <a:srgbClr val="0070C0"/>
                </a:solidFill>
              </a:rPr>
              <a:t>Edison</a:t>
            </a:r>
            <a:r>
              <a:rPr lang="tr-TR" altLang="tr-TR" sz="3200" dirty="0">
                <a:solidFill>
                  <a:srgbClr val="0070C0"/>
                </a:solidFill>
              </a:rPr>
              <a:t>’ un Asistanı:</a:t>
            </a:r>
            <a:br>
              <a:rPr lang="tr-TR" altLang="tr-TR" sz="3200" dirty="0">
                <a:solidFill>
                  <a:srgbClr val="0070C0"/>
                </a:solidFill>
              </a:rPr>
            </a:br>
            <a:r>
              <a:rPr lang="tr-TR" altLang="tr-TR" sz="3200" dirty="0">
                <a:solidFill>
                  <a:srgbClr val="FF66CC"/>
                </a:solidFill>
              </a:rPr>
              <a:t>“</a:t>
            </a:r>
            <a:r>
              <a:rPr lang="tr-TR" altLang="tr-TR" sz="3200" b="1" dirty="0">
                <a:solidFill>
                  <a:srgbClr val="FF66CC"/>
                </a:solidFill>
              </a:rPr>
              <a:t>700. denemede de başarısız olduk” </a:t>
            </a:r>
            <a:r>
              <a:rPr lang="tr-TR" altLang="tr-TR" sz="3200" b="1" dirty="0">
                <a:solidFill>
                  <a:srgbClr val="0070C0"/>
                </a:solidFill>
              </a:rPr>
              <a:t>dediğinde,</a:t>
            </a:r>
          </a:p>
        </p:txBody>
      </p:sp>
      <p:sp>
        <p:nvSpPr>
          <p:cNvPr id="134246" name="AutoShape 102"/>
          <p:cNvSpPr>
            <a:spLocks noChangeArrowheads="1"/>
          </p:cNvSpPr>
          <p:nvPr/>
        </p:nvSpPr>
        <p:spPr bwMode="auto">
          <a:xfrm>
            <a:off x="0" y="0"/>
            <a:ext cx="8532813" cy="2060575"/>
          </a:xfrm>
          <a:prstGeom prst="star24">
            <a:avLst>
              <a:gd name="adj" fmla="val 37500"/>
            </a:avLst>
          </a:prstGeom>
          <a:solidFill>
            <a:srgbClr val="99FF33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tr-TR" altLang="tr-TR" sz="2400">
              <a:solidFill>
                <a:srgbClr val="FF3300"/>
              </a:solidFill>
            </a:endParaRPr>
          </a:p>
        </p:txBody>
      </p:sp>
      <p:sp>
        <p:nvSpPr>
          <p:cNvPr id="134247" name="Text Box 103"/>
          <p:cNvSpPr txBox="1">
            <a:spLocks noChangeArrowheads="1"/>
          </p:cNvSpPr>
          <p:nvPr/>
        </p:nvSpPr>
        <p:spPr bwMode="auto">
          <a:xfrm>
            <a:off x="1116013" y="549275"/>
            <a:ext cx="655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tr-TR" altLang="tr-TR" sz="5000" b="1">
                <a:latin typeface="Monotype Corsiva" pitchFamily="66" charset="0"/>
              </a:rPr>
              <a:t>ASLA VAZGEÇMEYİN</a:t>
            </a:r>
          </a:p>
        </p:txBody>
      </p:sp>
    </p:spTree>
    <p:extLst>
      <p:ext uri="{BB962C8B-B14F-4D97-AF65-F5344CB8AC3E}">
        <p14:creationId xmlns:p14="http://schemas.microsoft.com/office/powerpoint/2010/main" val="16945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4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4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4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4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4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4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3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E_RE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  <p:bldP spid="134246" grpId="0" animBg="1"/>
      <p:bldP spid="1342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40643" y="692696"/>
            <a:ext cx="786271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tr-TR" altLang="tr-TR" sz="2800" b="1" dirty="0">
                <a:solidFill>
                  <a:srgbClr val="00B0F0"/>
                </a:solidFill>
                <a:latin typeface="Arial" pitchFamily="34" charset="0"/>
              </a:rPr>
              <a:t>VERİMLİ DERS ÇALIŞMA İÇİN;</a:t>
            </a:r>
            <a:endParaRPr lang="tr-TR" altLang="tr-TR" sz="2800" b="1" dirty="0">
              <a:solidFill>
                <a:srgbClr val="FF9900"/>
              </a:solidFill>
              <a:latin typeface="Comic Sans MS" pitchFamily="66" charset="0"/>
            </a:endParaRPr>
          </a:p>
          <a:p>
            <a:pPr eaLnBrk="0" hangingPunct="0"/>
            <a:r>
              <a:rPr lang="tr-TR" altLang="tr-TR" sz="2800" b="1" dirty="0">
                <a:solidFill>
                  <a:srgbClr val="FF9900"/>
                </a:solidFill>
                <a:latin typeface="Comic Sans MS" pitchFamily="66" charset="0"/>
              </a:rPr>
              <a:t> 	</a:t>
            </a:r>
          </a:p>
          <a:p>
            <a:pPr eaLnBrk="0" hangingPunct="0"/>
            <a:r>
              <a:rPr lang="tr-TR" altLang="tr-TR" sz="2800" b="1" dirty="0">
                <a:solidFill>
                  <a:srgbClr val="FF9900"/>
                </a:solidFill>
                <a:latin typeface="Comic Sans MS" pitchFamily="66" charset="0"/>
              </a:rPr>
              <a:t>	HEDEF BELİRLEYİN.</a:t>
            </a:r>
            <a:endParaRPr lang="tr-TR" altLang="tr-TR" sz="2800" b="1" dirty="0">
              <a:solidFill>
                <a:srgbClr val="6600CC"/>
              </a:solidFill>
              <a:latin typeface="Comic Sans MS" pitchFamily="66" charset="0"/>
            </a:endParaRPr>
          </a:p>
          <a:p>
            <a:pPr eaLnBrk="0" hangingPunct="0"/>
            <a:endParaRPr lang="tr-TR" altLang="tr-TR" sz="2800" b="1" dirty="0">
              <a:solidFill>
                <a:srgbClr val="6600CC"/>
              </a:solidFill>
              <a:latin typeface="Comic Sans MS" pitchFamily="66" charset="0"/>
            </a:endParaRPr>
          </a:p>
          <a:p>
            <a:pPr eaLnBrk="0" hangingPunct="0"/>
            <a:r>
              <a:rPr lang="tr-TR" altLang="tr-TR" sz="2800" b="1" dirty="0">
                <a:solidFill>
                  <a:srgbClr val="6600CC"/>
                </a:solidFill>
                <a:latin typeface="Comic Sans MS" pitchFamily="66" charset="0"/>
              </a:rPr>
              <a:t>	PLÂN YAPIN.</a:t>
            </a:r>
            <a:endParaRPr lang="tr-TR" altLang="tr-TR" sz="2800" b="1" dirty="0">
              <a:solidFill>
                <a:srgbClr val="CC99FF"/>
              </a:solidFill>
              <a:latin typeface="Comic Sans MS" pitchFamily="66" charset="0"/>
            </a:endParaRPr>
          </a:p>
          <a:p>
            <a:pPr eaLnBrk="0" hangingPunct="0"/>
            <a:endParaRPr lang="tr-TR" altLang="tr-TR" sz="2800" b="1" dirty="0">
              <a:solidFill>
                <a:srgbClr val="006600"/>
              </a:solidFill>
              <a:latin typeface="Comic Sans MS" pitchFamily="66" charset="0"/>
            </a:endParaRPr>
          </a:p>
          <a:p>
            <a:pPr eaLnBrk="0" hangingPunct="0"/>
            <a:r>
              <a:rPr lang="tr-TR" altLang="tr-TR" sz="2800" b="1" dirty="0">
                <a:solidFill>
                  <a:srgbClr val="006600"/>
                </a:solidFill>
                <a:latin typeface="Comic Sans MS" pitchFamily="66" charset="0"/>
              </a:rPr>
              <a:t>	İYİ BİR ORTAMDAN YARARLANIN.</a:t>
            </a:r>
          </a:p>
          <a:p>
            <a:pPr eaLnBrk="0" hangingPunct="0"/>
            <a:endParaRPr lang="tr-TR" altLang="tr-TR" sz="2800" b="1" dirty="0">
              <a:solidFill>
                <a:srgbClr val="339933"/>
              </a:solidFill>
              <a:latin typeface="Comic Sans MS" pitchFamily="66" charset="0"/>
            </a:endParaRPr>
          </a:p>
          <a:p>
            <a:pPr eaLnBrk="0" hangingPunct="0"/>
            <a:r>
              <a:rPr lang="tr-TR" altLang="tr-TR" sz="2800" b="1" dirty="0">
                <a:solidFill>
                  <a:srgbClr val="FF3300"/>
                </a:solidFill>
                <a:latin typeface="Comic Sans MS" pitchFamily="66" charset="0"/>
              </a:rPr>
              <a:t>	MOTİVASYONU ARTTIRIN.</a:t>
            </a:r>
          </a:p>
          <a:p>
            <a:pPr eaLnBrk="0" hangingPunct="0"/>
            <a:endParaRPr lang="tr-TR" altLang="tr-TR" sz="2800" b="1" dirty="0">
              <a:solidFill>
                <a:srgbClr val="FF3300"/>
              </a:solidFill>
              <a:latin typeface="Comic Sans MS" pitchFamily="66" charset="0"/>
            </a:endParaRPr>
          </a:p>
          <a:p>
            <a:pPr eaLnBrk="0" hangingPunct="0"/>
            <a:r>
              <a:rPr lang="tr-TR" altLang="tr-TR" sz="2800" b="1" dirty="0">
                <a:latin typeface="Comic Sans MS" pitchFamily="66" charset="0"/>
              </a:rPr>
              <a:t>	KONSANTRASYONU SAĞLAYIN.</a:t>
            </a:r>
          </a:p>
          <a:p>
            <a:pPr eaLnBrk="0" hangingPunct="0"/>
            <a:endParaRPr lang="tr-TR" altLang="tr-TR" sz="28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441825" y="3200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5848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4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5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tmFilter="0,0; .5, 1; 1, 1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1369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HEDEFİNİ SEÇ!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NE YAPMAN GEREKTİĞİNİ PLANLA!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		Önce  hedefini belirlemelisin. </a:t>
            </a:r>
            <a:endParaRPr lang="tr-TR" b="1" dirty="0">
              <a:solidFill>
                <a:srgbClr val="FFFF00"/>
              </a:solidFill>
            </a:endParaRPr>
          </a:p>
          <a:p>
            <a:endParaRPr lang="tr-TR" b="1" dirty="0">
              <a:solidFill>
                <a:srgbClr val="0070C0"/>
              </a:solidFill>
            </a:endParaRPr>
          </a:p>
          <a:p>
            <a:pPr marL="68580" indent="0" algn="ctr">
              <a:buNone/>
            </a:pPr>
            <a:r>
              <a:rPr lang="tr-TR" b="1" dirty="0">
                <a:solidFill>
                  <a:srgbClr val="0070C0"/>
                </a:solidFill>
              </a:rPr>
              <a:t>NASIL BİR GELECEK İSTİYORSUN?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0070C0"/>
                </a:solidFill>
              </a:rPr>
              <a:t>KENDİ GELECEĞİNİ, KENDİN HAZIRLA!</a:t>
            </a:r>
          </a:p>
        </p:txBody>
      </p:sp>
    </p:spTree>
    <p:extLst>
      <p:ext uri="{BB962C8B-B14F-4D97-AF65-F5344CB8AC3E}">
        <p14:creationId xmlns:p14="http://schemas.microsoft.com/office/powerpoint/2010/main" val="172660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8229600" cy="7127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3600" b="1" u="sng" dirty="0">
                <a:solidFill>
                  <a:srgbClr val="FF0000"/>
                </a:solidFill>
              </a:rPr>
              <a:t>KONSANTRASYONUNU SAĞLA</a:t>
            </a:r>
            <a:br>
              <a:rPr lang="tr-TR" sz="3600" b="1" u="sng" dirty="0">
                <a:solidFill>
                  <a:srgbClr val="FF0000"/>
                </a:solidFill>
              </a:rPr>
            </a:br>
            <a:r>
              <a:rPr lang="tr-TR" sz="3600" b="1" u="sng" dirty="0">
                <a:solidFill>
                  <a:srgbClr val="FF0000"/>
                </a:solidFill>
              </a:rPr>
              <a:t>MOTİVASYONUNU ARTTIR!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8229600" cy="345638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400" b="1" dirty="0">
                <a:solidFill>
                  <a:srgbClr val="0070C0"/>
                </a:solidFill>
              </a:rPr>
              <a:t>BAŞARINIZI, BAŞKALARI İLE KARŞILAŞTIRMAYIN; KENDİNİZLE YARIŞIN.</a:t>
            </a:r>
          </a:p>
          <a:p>
            <a:pPr eaLnBrk="1" hangingPunct="1">
              <a:defRPr/>
            </a:pPr>
            <a:endParaRPr lang="tr-TR" sz="2400" b="1" dirty="0"/>
          </a:p>
          <a:p>
            <a:pPr eaLnBrk="1" hangingPunct="1">
              <a:defRPr/>
            </a:pPr>
            <a:r>
              <a:rPr lang="tr-TR" b="1" dirty="0"/>
              <a:t>DERS ÇALIŞMAYI </a:t>
            </a:r>
            <a:r>
              <a:rPr lang="tr-TR" sz="2400" b="1" dirty="0"/>
              <a:t>KESİNLİKLE ERTELEMEYİN.</a:t>
            </a:r>
          </a:p>
          <a:p>
            <a:pPr eaLnBrk="1" hangingPunct="1">
              <a:defRPr/>
            </a:pPr>
            <a:endParaRPr lang="tr-TR" sz="2400" b="1" dirty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tr-TR" sz="2400" b="1" dirty="0">
                <a:solidFill>
                  <a:srgbClr val="0070C0"/>
                </a:solidFill>
              </a:rPr>
              <a:t>DERS DIŞI FAALİYETLERE AYIRDIĞINIZ ZAMANI KISIN.</a:t>
            </a:r>
          </a:p>
          <a:p>
            <a:pPr eaLnBrk="1" hangingPunct="1">
              <a:defRPr/>
            </a:pPr>
            <a:endParaRPr lang="tr-TR" sz="24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tr-T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36146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496944" cy="1143000"/>
          </a:xfrm>
        </p:spPr>
        <p:txBody>
          <a:bodyPr>
            <a:normAutofit/>
          </a:bodyPr>
          <a:lstStyle/>
          <a:p>
            <a:pPr algn="ctr"/>
            <a:r>
              <a:rPr lang="tr-TR" alt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İYİ BİR ORTAMDAN YARARLAN!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hangingPunct="0">
              <a:buFont typeface="Wingdings" pitchFamily="2" charset="2"/>
              <a:buChar char="["/>
            </a:pPr>
            <a:r>
              <a:rPr lang="tr-TR" altLang="tr-TR" b="1" dirty="0">
                <a:solidFill>
                  <a:srgbClr val="00B0F0"/>
                </a:solidFill>
                <a:latin typeface="Comic Sans MS" pitchFamily="66" charset="0"/>
              </a:rPr>
              <a:t>ÖN HAZIRLIK YAP.</a:t>
            </a:r>
          </a:p>
          <a:p>
            <a:pPr eaLnBrk="0" hangingPunct="0">
              <a:buFont typeface="Wingdings" pitchFamily="2" charset="2"/>
              <a:buNone/>
            </a:pPr>
            <a:r>
              <a:rPr lang="tr-TR" altLang="tr-TR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0" hangingPunct="0">
              <a:buFont typeface="Wingdings" pitchFamily="2" charset="2"/>
              <a:buChar char="["/>
            </a:pPr>
            <a:r>
              <a:rPr lang="tr-TR" altLang="tr-TR" b="1" dirty="0">
                <a:solidFill>
                  <a:srgbClr val="CCFF33"/>
                </a:solidFill>
                <a:latin typeface="Comic Sans MS" pitchFamily="66" charset="0"/>
              </a:rPr>
              <a:t> </a:t>
            </a:r>
            <a:r>
              <a:rPr lang="tr-TR" altLang="tr-TR" b="1" dirty="0">
                <a:solidFill>
                  <a:srgbClr val="0070C0"/>
                </a:solidFill>
                <a:latin typeface="Comic Sans MS" pitchFamily="66" charset="0"/>
              </a:rPr>
              <a:t>ETKİN DİNLE.</a:t>
            </a:r>
          </a:p>
          <a:p>
            <a:pPr eaLnBrk="0" hangingPunct="0">
              <a:buFont typeface="Wingdings" pitchFamily="2" charset="2"/>
              <a:buNone/>
            </a:pPr>
            <a:endParaRPr lang="tr-TR" altLang="tr-TR" b="1" dirty="0">
              <a:solidFill>
                <a:srgbClr val="0066FF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["/>
            </a:pPr>
            <a:r>
              <a:rPr lang="tr-TR" altLang="tr-TR" b="1" dirty="0">
                <a:solidFill>
                  <a:srgbClr val="6699FF"/>
                </a:solidFill>
                <a:latin typeface="Comic Sans MS" pitchFamily="66" charset="0"/>
              </a:rPr>
              <a:t> ETKİN OKU.</a:t>
            </a:r>
          </a:p>
          <a:p>
            <a:pPr>
              <a:buFont typeface="Wingdings" pitchFamily="2" charset="2"/>
              <a:buChar char="["/>
            </a:pPr>
            <a:endParaRPr lang="tr-TR" altLang="tr-TR" b="1" dirty="0">
              <a:solidFill>
                <a:srgbClr val="0066FF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["/>
            </a:pPr>
            <a:r>
              <a:rPr lang="tr-TR" altLang="tr-TR" b="1" dirty="0">
                <a:solidFill>
                  <a:srgbClr val="0066FF"/>
                </a:solidFill>
                <a:latin typeface="Comic Sans MS" pitchFamily="66" charset="0"/>
              </a:rPr>
              <a:t>NOT TUT.</a:t>
            </a:r>
          </a:p>
          <a:p>
            <a:pPr>
              <a:buFont typeface="Wingdings" pitchFamily="2" charset="2"/>
              <a:buNone/>
            </a:pPr>
            <a:endParaRPr lang="tr-TR" altLang="tr-TR" b="1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["/>
            </a:pPr>
            <a:r>
              <a:rPr lang="tr-TR" altLang="tr-TR" b="1" dirty="0">
                <a:solidFill>
                  <a:srgbClr val="0070C0"/>
                </a:solidFill>
                <a:latin typeface="Comic Sans MS" pitchFamily="66" charset="0"/>
              </a:rPr>
              <a:t>TEKRAR ET.</a:t>
            </a:r>
          </a:p>
          <a:p>
            <a:pPr>
              <a:buFont typeface="Wingdings" pitchFamily="2" charset="2"/>
              <a:buNone/>
            </a:pPr>
            <a:endParaRPr lang="tr-TR" altLang="tr-TR" b="1" dirty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["/>
            </a:pPr>
            <a:r>
              <a:rPr lang="tr-TR" altLang="tr-TR" b="1" dirty="0">
                <a:solidFill>
                  <a:srgbClr val="00B0F0"/>
                </a:solidFill>
                <a:latin typeface="Comic Sans MS" pitchFamily="66" charset="0"/>
              </a:rPr>
              <a:t>TEST TEKNİĞİNİ BİL.</a:t>
            </a:r>
          </a:p>
          <a:p>
            <a:pPr eaLnBrk="0" hangingPunct="0">
              <a:buFont typeface="Wingdings" pitchFamily="2" charset="2"/>
              <a:buChar char="["/>
            </a:pPr>
            <a:endParaRPr lang="tr-TR" altLang="tr-TR" dirty="0">
              <a:solidFill>
                <a:srgbClr val="6699FF"/>
              </a:solidFill>
              <a:latin typeface="Comic Sans MS" pitchFamily="66" charset="0"/>
            </a:endParaRPr>
          </a:p>
          <a:p>
            <a:endParaRPr lang="tr-TR" dirty="0"/>
          </a:p>
        </p:txBody>
      </p:sp>
      <p:pic>
        <p:nvPicPr>
          <p:cNvPr id="4" name="Picture 6" descr="8780SmallPictur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96952"/>
            <a:ext cx="403225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16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033184"/>
          </a:xfrm>
        </p:spPr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TEKRAR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132856"/>
            <a:ext cx="6777317" cy="35089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["/>
            </a:pPr>
            <a:r>
              <a:rPr lang="tr-TR" altLang="tr-TR" sz="2800" b="1" dirty="0">
                <a:solidFill>
                  <a:srgbClr val="339933"/>
                </a:solidFill>
                <a:latin typeface="Comic Sans MS" pitchFamily="66" charset="0"/>
              </a:rPr>
              <a:t>Zihinden tekrar yapın.</a:t>
            </a:r>
          </a:p>
          <a:p>
            <a:pPr>
              <a:lnSpc>
                <a:spcPct val="90000"/>
              </a:lnSpc>
              <a:buNone/>
            </a:pPr>
            <a:endParaRPr lang="tr-TR" altLang="tr-TR" sz="2800" b="1" dirty="0">
              <a:solidFill>
                <a:srgbClr val="339933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["/>
            </a:pPr>
            <a:r>
              <a:rPr lang="tr-TR" altLang="tr-TR" sz="2800" b="1" dirty="0">
                <a:solidFill>
                  <a:srgbClr val="FF9966"/>
                </a:solidFill>
                <a:latin typeface="Comic Sans MS" pitchFamily="66" charset="0"/>
              </a:rPr>
              <a:t> Yazarak tekrar yapın.</a:t>
            </a:r>
          </a:p>
          <a:p>
            <a:pPr>
              <a:lnSpc>
                <a:spcPct val="90000"/>
              </a:lnSpc>
              <a:buNone/>
            </a:pPr>
            <a:endParaRPr lang="tr-TR" altLang="tr-TR" sz="2800" b="1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["/>
            </a:pPr>
            <a:r>
              <a:rPr lang="tr-TR" altLang="tr-TR" sz="2800" b="1" dirty="0">
                <a:solidFill>
                  <a:srgbClr val="6699FF"/>
                </a:solidFill>
                <a:latin typeface="Comic Sans MS" pitchFamily="66" charset="0"/>
              </a:rPr>
              <a:t> Karşılaştırma yapın.</a:t>
            </a:r>
          </a:p>
          <a:p>
            <a:pPr>
              <a:lnSpc>
                <a:spcPct val="90000"/>
              </a:lnSpc>
              <a:buFont typeface="Wingdings" pitchFamily="2" charset="2"/>
              <a:buChar char="["/>
            </a:pPr>
            <a:endParaRPr lang="tr-TR" altLang="tr-TR" sz="2800" b="1" dirty="0">
              <a:solidFill>
                <a:srgbClr val="FF99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["/>
            </a:pPr>
            <a:r>
              <a:rPr lang="tr-TR" altLang="tr-TR" sz="2800" b="1" dirty="0">
                <a:solidFill>
                  <a:srgbClr val="FF99FF"/>
                </a:solidFill>
                <a:latin typeface="Comic Sans MS" pitchFamily="66" charset="0"/>
              </a:rPr>
              <a:t>Dersten sonra tekrar edin.</a:t>
            </a:r>
          </a:p>
          <a:p>
            <a:pPr>
              <a:lnSpc>
                <a:spcPct val="90000"/>
              </a:lnSpc>
              <a:buNone/>
            </a:pPr>
            <a:endParaRPr lang="tr-TR" altLang="tr-TR" sz="2800" b="1" dirty="0">
              <a:solidFill>
                <a:srgbClr val="FF99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["/>
            </a:pPr>
            <a:r>
              <a:rPr lang="tr-TR" altLang="tr-TR" sz="2800" b="1" dirty="0">
                <a:solidFill>
                  <a:srgbClr val="9966FF"/>
                </a:solidFill>
                <a:latin typeface="Comic Sans MS" pitchFamily="66" charset="0"/>
              </a:rPr>
              <a:t> Yatmadan önce ve kalkınca tekrar edin.</a:t>
            </a:r>
          </a:p>
          <a:p>
            <a:endParaRPr lang="tr-TR" dirty="0"/>
          </a:p>
        </p:txBody>
      </p:sp>
      <p:pic>
        <p:nvPicPr>
          <p:cNvPr id="4" name="Picture 7" descr="11_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16832"/>
            <a:ext cx="168116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33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96106"/>
            <a:ext cx="8208911" cy="7889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000" b="1" dirty="0">
                <a:solidFill>
                  <a:srgbClr val="990000"/>
                </a:solidFill>
                <a:latin typeface="Arial Black" pitchFamily="34" charset="0"/>
              </a:rPr>
              <a:t>DERS ÇALIŞMA PROGRAMI HAZIRLAYIN.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eaLnBrk="1" hangingPunct="1"/>
            <a:endParaRPr lang="tr-TR" b="1" dirty="0">
              <a:solidFill>
                <a:srgbClr val="FF0000"/>
              </a:solidFill>
            </a:endParaRPr>
          </a:p>
          <a:p>
            <a:pPr eaLnBrk="1" hangingPunct="1"/>
            <a:r>
              <a:rPr lang="tr-TR" b="1" dirty="0">
                <a:solidFill>
                  <a:srgbClr val="FF0000"/>
                </a:solidFill>
              </a:rPr>
              <a:t>Ne zaman, </a:t>
            </a:r>
          </a:p>
          <a:p>
            <a:pPr eaLnBrk="1" hangingPunct="1"/>
            <a:r>
              <a:rPr lang="tr-TR" b="1" dirty="0">
                <a:solidFill>
                  <a:srgbClr val="FF0000"/>
                </a:solidFill>
              </a:rPr>
              <a:t>Hangi derse, </a:t>
            </a:r>
          </a:p>
          <a:p>
            <a:pPr eaLnBrk="1" hangingPunct="1"/>
            <a:r>
              <a:rPr lang="tr-TR" b="1" dirty="0">
                <a:solidFill>
                  <a:srgbClr val="FF0000"/>
                </a:solidFill>
              </a:rPr>
              <a:t>Ne kadar çalışacağınızı belirleyin.</a:t>
            </a:r>
          </a:p>
          <a:p>
            <a:pPr eaLnBrk="1" hangingPunct="1"/>
            <a:endParaRPr lang="tr-TR" b="1" dirty="0"/>
          </a:p>
          <a:p>
            <a:pPr eaLnBrk="1" hangingPunct="1"/>
            <a:r>
              <a:rPr lang="tr-TR" b="1" dirty="0"/>
              <a:t>Zayıf derslerinize, ağırlık ve öncelik verin.</a:t>
            </a:r>
          </a:p>
          <a:p>
            <a:pPr eaLnBrk="1" hangingPunct="1"/>
            <a:r>
              <a:rPr lang="tr-TR" b="1" dirty="0">
                <a:solidFill>
                  <a:srgbClr val="FF0000"/>
                </a:solidFill>
              </a:rPr>
              <a:t>Uyumadan önce mutlaka tekrar yapınız.</a:t>
            </a:r>
          </a:p>
          <a:p>
            <a:pPr eaLnBrk="1" hangingPunct="1"/>
            <a:r>
              <a:rPr lang="tr-TR" b="1" dirty="0"/>
              <a:t>Çalışma ortamınız, sabit ve sade olmalıdır.</a:t>
            </a:r>
          </a:p>
        </p:txBody>
      </p:sp>
      <p:pic>
        <p:nvPicPr>
          <p:cNvPr id="48132" name="Picture 5" descr="pla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84784"/>
            <a:ext cx="29195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724418"/>
      </p:ext>
    </p:extLst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tr-TR" sz="3200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TEST TEKNİĞİ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219200"/>
            <a:ext cx="8388424" cy="5638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r-TR" b="1" dirty="0"/>
              <a:t>            </a:t>
            </a:r>
          </a:p>
          <a:p>
            <a:pPr eaLnBrk="1" hangingPunct="1"/>
            <a:endParaRPr lang="tr-TR" b="1" dirty="0"/>
          </a:p>
          <a:p>
            <a:pPr eaLnBrk="1" hangingPunct="1"/>
            <a:endParaRPr lang="tr-TR" b="1" dirty="0"/>
          </a:p>
          <a:p>
            <a:pPr eaLnBrk="1" hangingPunct="1"/>
            <a:endParaRPr lang="tr-TR" b="1" dirty="0"/>
          </a:p>
          <a:p>
            <a:pPr eaLnBrk="1" hangingPunct="1"/>
            <a:endParaRPr lang="tr-TR" b="1" dirty="0"/>
          </a:p>
          <a:p>
            <a:pPr eaLnBrk="1" hangingPunct="1"/>
            <a:r>
              <a:rPr lang="tr-TR" b="1" dirty="0"/>
              <a:t>Mutlaka konu ile ilgili bilginiz olsun. Bilgisi olmayan soru çözemez!</a:t>
            </a:r>
          </a:p>
          <a:p>
            <a:pPr eaLnBrk="1" hangingPunct="1"/>
            <a:r>
              <a:rPr lang="tr-TR" b="1" dirty="0"/>
              <a:t>Yorum gücünüzü geliştirin.</a:t>
            </a:r>
          </a:p>
          <a:p>
            <a:pPr eaLnBrk="1" hangingPunct="1"/>
            <a:r>
              <a:rPr lang="tr-TR" b="1" dirty="0"/>
              <a:t>Süreyi iyi kullanın.</a:t>
            </a:r>
          </a:p>
          <a:p>
            <a:pPr eaLnBrk="1" hangingPunct="1"/>
            <a:r>
              <a:rPr lang="tr-TR" b="1" dirty="0"/>
              <a:t>Öğrenilen konularla ilgili test çözün.</a:t>
            </a:r>
          </a:p>
          <a:p>
            <a:pPr eaLnBrk="1" hangingPunct="1">
              <a:buFontTx/>
              <a:buNone/>
            </a:pPr>
            <a:endParaRPr lang="tr-TR" b="1" dirty="0"/>
          </a:p>
        </p:txBody>
      </p:sp>
      <p:pic>
        <p:nvPicPr>
          <p:cNvPr id="43012" name="Picture 5" descr="standardized-te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28800"/>
            <a:ext cx="3657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674127"/>
      </p:ext>
    </p:extLst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024744" cy="88916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FF0000"/>
                </a:solidFill>
              </a:rPr>
              <a:t>TEST TEKNİĞİ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8064897" cy="3672408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tr-TR" b="1" dirty="0">
                <a:solidFill>
                  <a:srgbClr val="0070C0"/>
                </a:solidFill>
              </a:rPr>
              <a:t>Bilmediğiniz soruları, boş bırakın. Sınav sonrasında sorunun cevabını araştırın. </a:t>
            </a:r>
          </a:p>
          <a:p>
            <a:pPr eaLnBrk="1" hangingPunct="1"/>
            <a:endParaRPr lang="tr-TR" b="1" dirty="0"/>
          </a:p>
          <a:p>
            <a:pPr eaLnBrk="1" hangingPunct="1"/>
            <a:r>
              <a:rPr lang="tr-TR" b="1" dirty="0"/>
              <a:t>Kendi görüşünüzü değil, soruda istenen ne ise onun cevabını bulun.</a:t>
            </a:r>
          </a:p>
          <a:p>
            <a:pPr eaLnBrk="1" hangingPunct="1"/>
            <a:endParaRPr lang="tr-TR" b="1" dirty="0">
              <a:solidFill>
                <a:srgbClr val="0070C0"/>
              </a:solidFill>
            </a:endParaRPr>
          </a:p>
          <a:p>
            <a:pPr eaLnBrk="1" hangingPunct="1"/>
            <a:r>
              <a:rPr lang="tr-TR" b="1" dirty="0">
                <a:solidFill>
                  <a:srgbClr val="0070C0"/>
                </a:solidFill>
              </a:rPr>
              <a:t>Bütün seçenekleri okumadan, cevabı işaretlemeyin.</a:t>
            </a:r>
          </a:p>
          <a:p>
            <a:pPr eaLnBrk="1" hangingPunct="1"/>
            <a:endParaRPr lang="tr-TR" b="1" dirty="0"/>
          </a:p>
          <a:p>
            <a:pPr eaLnBrk="1" hangingPunct="1"/>
            <a:r>
              <a:rPr lang="tr-TR" b="1" dirty="0"/>
              <a:t>Önce soruyu, sonra paragrafı okuyun.</a:t>
            </a:r>
          </a:p>
        </p:txBody>
      </p:sp>
    </p:spTree>
    <p:extLst>
      <p:ext uri="{BB962C8B-B14F-4D97-AF65-F5344CB8AC3E}">
        <p14:creationId xmlns:p14="http://schemas.microsoft.com/office/powerpoint/2010/main" val="1218938140"/>
      </p:ext>
    </p:extLst>
  </p:cSld>
  <p:clrMapOvr>
    <a:masterClrMapping/>
  </p:clrMapOvr>
  <p:transition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</TotalTime>
  <Words>549</Words>
  <Application>Microsoft Office PowerPoint</Application>
  <PresentationFormat>Ekran Gösterisi (4:3)</PresentationFormat>
  <Paragraphs>145</Paragraphs>
  <Slides>19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Century Gothic</vt:lpstr>
      <vt:lpstr>Comic Sans MS</vt:lpstr>
      <vt:lpstr>Monotype Corsiva</vt:lpstr>
      <vt:lpstr>Times New Roman</vt:lpstr>
      <vt:lpstr>Wingdings</vt:lpstr>
      <vt:lpstr>Wingdings 2</vt:lpstr>
      <vt:lpstr>Austin</vt:lpstr>
      <vt:lpstr>     VERİMLİ DERS ÇALIŞMA, MOTİVASYON  VE  BAŞARILI OLMA</vt:lpstr>
      <vt:lpstr>PowerPoint Sunusu</vt:lpstr>
      <vt:lpstr>HEDEFİNİ SEÇ! NE YAPMAN GEREKTİĞİNİ PLANLA!</vt:lpstr>
      <vt:lpstr>KONSANTRASYONUNU SAĞLA MOTİVASYONUNU ARTTIR!</vt:lpstr>
      <vt:lpstr>İYİ BİR ORTAMDAN YARARLAN!</vt:lpstr>
      <vt:lpstr>TEKRAR</vt:lpstr>
      <vt:lpstr>DERS ÇALIŞMA PROGRAMI HAZIRLAYIN.</vt:lpstr>
      <vt:lpstr> TEST TEKNİĞİ</vt:lpstr>
      <vt:lpstr>TEST TEKNİĞİ</vt:lpstr>
      <vt:lpstr>TEST TEKNİĞİ</vt:lpstr>
      <vt:lpstr>TEST TEKNİĞİ</vt:lpstr>
      <vt:lpstr>PowerPoint Sunusu</vt:lpstr>
      <vt:lpstr>BİR ETKİN OKUMA YÖNTEMİ</vt:lpstr>
      <vt:lpstr>BİR ETKİN DİNLEME YÖNTEMİ</vt:lpstr>
      <vt:lpstr>NELERİ HATIRLARIZ?</vt:lpstr>
      <vt:lpstr>NELERİ HATIRLARIZ?</vt:lpstr>
      <vt:lpstr>MOTİVASYON ÇOK ÖNEMLİ!</vt:lpstr>
      <vt:lpstr>YANLIŞLARDAN DOĞRUYA ULAŞIN!</vt:lpstr>
      <vt:lpstr> Edison:  “Hayır, başarısız olmadık , yapmamamız gereken  700 şey öğrendik.”  diye cevap veriyor.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Rehberlik Servisi</dc:creator>
  <cp:lastModifiedBy>HP</cp:lastModifiedBy>
  <cp:revision>16</cp:revision>
  <dcterms:created xsi:type="dcterms:W3CDTF">2016-11-08T12:51:13Z</dcterms:created>
  <dcterms:modified xsi:type="dcterms:W3CDTF">2018-11-28T06:55:59Z</dcterms:modified>
</cp:coreProperties>
</file>